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24" r:id="rId2"/>
    <p:sldId id="354" r:id="rId3"/>
    <p:sldId id="362" r:id="rId4"/>
    <p:sldId id="355" r:id="rId5"/>
    <p:sldId id="360" r:id="rId6"/>
    <p:sldId id="364" r:id="rId7"/>
    <p:sldId id="358" r:id="rId8"/>
    <p:sldId id="366" r:id="rId9"/>
    <p:sldId id="365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575"/>
    <a:srgbClr val="113F49"/>
    <a:srgbClr val="FFFFFF"/>
    <a:srgbClr val="AEA9CC"/>
    <a:srgbClr val="B6B3D9"/>
    <a:srgbClr val="4C7A85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0" autoAdjust="0"/>
    <p:restoredTop sz="89926" autoAdjust="0"/>
  </p:normalViewPr>
  <p:slideViewPr>
    <p:cSldViewPr snapToGrid="0">
      <p:cViewPr varScale="1">
        <p:scale>
          <a:sx n="117" d="100"/>
          <a:sy n="117" d="100"/>
        </p:scale>
        <p:origin x="64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0918C-50E6-41EA-B90B-66B3A35A94D5}" type="doc">
      <dgm:prSet loTypeId="urn:microsoft.com/office/officeart/2005/8/layout/cycle6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da-DK"/>
        </a:p>
      </dgm:t>
    </dgm:pt>
    <dgm:pt modelId="{1F0E4F05-9871-4028-BCF1-9119C96BBE1B}">
      <dgm:prSet phldrT="[Tekst]"/>
      <dgm:spPr>
        <a:xfrm>
          <a:off x="1866329" y="190"/>
          <a:ext cx="1301540" cy="653372"/>
        </a:xfrm>
        <a:solidFill>
          <a:srgbClr val="A2CFD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da-DK" b="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Barnet og dets familie </a:t>
          </a:r>
          <a:endParaRPr lang="da-DK" b="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gm:t>
    </dgm:pt>
    <dgm:pt modelId="{9B4CBE78-E6AF-43F6-BF80-E618F808D1E9}" type="parTrans" cxnId="{1DBD4864-B9F7-4E6C-9193-9F653B2CECA4}">
      <dgm:prSet/>
      <dgm:spPr/>
      <dgm:t>
        <a:bodyPr/>
        <a:lstStyle/>
        <a:p>
          <a:endParaRPr lang="da-DK"/>
        </a:p>
      </dgm:t>
    </dgm:pt>
    <dgm:pt modelId="{712B86EE-5767-4068-9974-B3A7C9E8FB3F}" type="sibTrans" cxnId="{1DBD4864-B9F7-4E6C-9193-9F653B2CECA4}">
      <dgm:prSet/>
      <dgm:spPr>
        <a:xfrm>
          <a:off x="1439654" y="326876"/>
          <a:ext cx="2154888" cy="2154888"/>
        </a:xfrm>
        <a:solidFill>
          <a:schemeClr val="tx1"/>
        </a:solidFill>
        <a:ln w="9525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0137301B-6B75-40CB-99D9-96291FCADB50}">
      <dgm:prSet phldrT="[Tekst]"/>
      <dgm:spPr>
        <a:xfrm>
          <a:off x="3086095" y="1077964"/>
          <a:ext cx="1016896" cy="652713"/>
        </a:xfrm>
        <a:solidFill>
          <a:srgbClr val="A2CFD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da-DK" b="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Praktiserende læge </a:t>
          </a:r>
          <a:endParaRPr lang="da-DK" b="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gm:t>
    </dgm:pt>
    <dgm:pt modelId="{C25CCA1F-5878-4072-9C05-F36A8967A936}" type="parTrans" cxnId="{20197816-EDC0-4ACD-9D71-011CA36E09C3}">
      <dgm:prSet/>
      <dgm:spPr/>
      <dgm:t>
        <a:bodyPr/>
        <a:lstStyle/>
        <a:p>
          <a:endParaRPr lang="da-DK"/>
        </a:p>
      </dgm:t>
    </dgm:pt>
    <dgm:pt modelId="{FC032503-8334-4686-A35D-41ADE935E326}" type="sibTrans" cxnId="{20197816-EDC0-4ACD-9D71-011CA36E09C3}">
      <dgm:prSet/>
      <dgm:spPr>
        <a:xfrm>
          <a:off x="1439654" y="326876"/>
          <a:ext cx="2154888" cy="2154888"/>
        </a:xfrm>
        <a:solidFill>
          <a:schemeClr val="tx1"/>
        </a:solidFill>
        <a:ln w="9525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DB87893F-387E-4C8C-99D9-B9E22F939BEE}">
      <dgm:prSet phldrT="[Tekst]"/>
      <dgm:spPr>
        <a:xfrm>
          <a:off x="2015012" y="2155408"/>
          <a:ext cx="1004174" cy="652713"/>
        </a:xfrm>
        <a:solidFill>
          <a:srgbClr val="A2CFD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da-DK" b="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Hospital/ speciallæger</a:t>
          </a:r>
          <a:endParaRPr lang="da-DK" b="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gm:t>
    </dgm:pt>
    <dgm:pt modelId="{4A23AE12-A1F0-4517-965F-02DA7491B1A5}" type="parTrans" cxnId="{7B5CDA3E-6669-4090-A589-486A91BFD500}">
      <dgm:prSet/>
      <dgm:spPr/>
      <dgm:t>
        <a:bodyPr/>
        <a:lstStyle/>
        <a:p>
          <a:endParaRPr lang="da-DK"/>
        </a:p>
      </dgm:t>
    </dgm:pt>
    <dgm:pt modelId="{17054A8A-67A5-4099-B86D-412265E6F18D}" type="sibTrans" cxnId="{7B5CDA3E-6669-4090-A589-486A91BFD500}">
      <dgm:prSet/>
      <dgm:spPr>
        <a:xfrm>
          <a:off x="1439654" y="326876"/>
          <a:ext cx="2154888" cy="2154888"/>
        </a:xfrm>
        <a:noFill/>
        <a:ln w="9525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22F6DBD5-E35D-4620-989E-93B936B27765}">
      <dgm:prSet phldrT="[Tekst]"/>
      <dgm:spPr>
        <a:xfrm>
          <a:off x="937567" y="1077964"/>
          <a:ext cx="1004174" cy="652713"/>
        </a:xfrm>
        <a:solidFill>
          <a:srgbClr val="A2CFD5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da-DK" b="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Sundhedspleje, andre kommunale aktører</a:t>
          </a:r>
          <a:endParaRPr lang="da-DK" b="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gm:t>
    </dgm:pt>
    <dgm:pt modelId="{C1444309-2438-4747-A36A-4E77F3EA3CB7}" type="parTrans" cxnId="{40642269-A066-4B38-B9E3-05D5196CD488}">
      <dgm:prSet/>
      <dgm:spPr/>
      <dgm:t>
        <a:bodyPr/>
        <a:lstStyle/>
        <a:p>
          <a:endParaRPr lang="da-DK"/>
        </a:p>
      </dgm:t>
    </dgm:pt>
    <dgm:pt modelId="{A8033585-3C25-4994-A4DA-238B0106EB09}" type="sibTrans" cxnId="{40642269-A066-4B38-B9E3-05D5196CD488}">
      <dgm:prSet/>
      <dgm:spPr>
        <a:xfrm>
          <a:off x="1439654" y="326876"/>
          <a:ext cx="2154888" cy="2154888"/>
        </a:xfrm>
        <a:noFill/>
        <a:ln w="9525" cap="flat" cmpd="sng" algn="ctr">
          <a:solidFill>
            <a:schemeClr val="tx1"/>
          </a:solidFill>
          <a:prstDash val="solid"/>
        </a:ln>
        <a:effectLst/>
      </dgm:spPr>
      <dgm:t>
        <a:bodyPr/>
        <a:lstStyle/>
        <a:p>
          <a:endParaRPr lang="da-DK"/>
        </a:p>
      </dgm:t>
    </dgm:pt>
    <dgm:pt modelId="{A1700C01-3B00-C241-A761-534ECD0C78A9}" type="pres">
      <dgm:prSet presAssocID="{9860918C-50E6-41EA-B90B-66B3A35A94D5}" presName="cycle" presStyleCnt="0">
        <dgm:presLayoutVars>
          <dgm:dir/>
          <dgm:resizeHandles val="exact"/>
        </dgm:presLayoutVars>
      </dgm:prSet>
      <dgm:spPr/>
    </dgm:pt>
    <dgm:pt modelId="{98C92C7E-BE91-9048-86C0-93AB1A33E2B4}" type="pres">
      <dgm:prSet presAssocID="{1F0E4F05-9871-4028-BCF1-9119C96BBE1B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72A5E8DD-76A4-6048-8D20-9B6682F9AEC4}" type="pres">
      <dgm:prSet presAssocID="{1F0E4F05-9871-4028-BCF1-9119C96BBE1B}" presName="spNode" presStyleCnt="0"/>
      <dgm:spPr/>
    </dgm:pt>
    <dgm:pt modelId="{C8052088-4F9F-B741-842E-9314742F98EB}" type="pres">
      <dgm:prSet presAssocID="{712B86EE-5767-4068-9974-B3A7C9E8FB3F}" presName="sibTrans" presStyleLbl="sibTrans1D1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733397" y="222685"/>
              </a:moveTo>
              <a:arcTo wR="1077444" hR="1077444" stAng="18450186" swAng="2071110"/>
            </a:path>
          </a:pathLst>
        </a:custGeom>
      </dgm:spPr>
    </dgm:pt>
    <dgm:pt modelId="{995F5523-BE22-DD43-9468-3D192F4258E7}" type="pres">
      <dgm:prSet presAssocID="{0137301B-6B75-40CB-99D9-96291FCADB50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18B42FD2-7778-D944-B810-9BF465947A01}" type="pres">
      <dgm:prSet presAssocID="{0137301B-6B75-40CB-99D9-96291FCADB50}" presName="spNode" presStyleCnt="0"/>
      <dgm:spPr/>
    </dgm:pt>
    <dgm:pt modelId="{A4449070-9B8F-5742-85EA-215A6BFBE1A0}" type="pres">
      <dgm:prSet presAssocID="{FC032503-8334-4686-A35D-41ADE935E326}" presName="sibTrans" presStyleLbl="sibTrans1D1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2101767" y="1411583"/>
              </a:moveTo>
              <a:arcTo wR="1077444" hR="1077444" stAng="1083993" swAng="2623431"/>
            </a:path>
          </a:pathLst>
        </a:custGeom>
      </dgm:spPr>
    </dgm:pt>
    <dgm:pt modelId="{7F459441-DE68-5E45-A44D-B87F1D66219A}" type="pres">
      <dgm:prSet presAssocID="{DB87893F-387E-4C8C-99D9-B9E22F939BEE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C3130829-7AE1-2345-A73F-E3A6548DBF50}" type="pres">
      <dgm:prSet presAssocID="{DB87893F-387E-4C8C-99D9-B9E22F939BEE}" presName="spNode" presStyleCnt="0"/>
      <dgm:spPr/>
    </dgm:pt>
    <dgm:pt modelId="{C1C47A17-0546-834A-85E3-BCBD91F85F9D}" type="pres">
      <dgm:prSet presAssocID="{17054A8A-67A5-4099-B86D-412265E6F18D}" presName="sibTrans" presStyleLbl="sibTrans1D1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568138" y="2026914"/>
              </a:moveTo>
              <a:arcTo wR="1077444" hR="1077444" stAng="7092576" swAng="2623431"/>
            </a:path>
          </a:pathLst>
        </a:custGeom>
      </dgm:spPr>
    </dgm:pt>
    <dgm:pt modelId="{41F67CF9-2F54-8543-B5B2-88FB0014974A}" type="pres">
      <dgm:prSet presAssocID="{22F6DBD5-E35D-4620-989E-93B936B27765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A8BE2E17-7B9A-614A-A347-72FB6FF27939}" type="pres">
      <dgm:prSet presAssocID="{22F6DBD5-E35D-4620-989E-93B936B27765}" presName="spNode" presStyleCnt="0"/>
      <dgm:spPr/>
    </dgm:pt>
    <dgm:pt modelId="{92011C99-1026-824E-944E-F3DD4BBEA081}" type="pres">
      <dgm:prSet presAssocID="{A8033585-3C25-4994-A4DA-238B0106EB09}" presName="sibTrans" presStyleLbl="sibTrans1D1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52608" y="744882"/>
              </a:moveTo>
              <a:arcTo wR="1077444" hR="1077444" stAng="11878704" swAng="2071110"/>
            </a:path>
          </a:pathLst>
        </a:custGeom>
      </dgm:spPr>
    </dgm:pt>
  </dgm:ptLst>
  <dgm:cxnLst>
    <dgm:cxn modelId="{F039200C-8C02-D442-94F5-5EBD0F29C248}" type="presOf" srcId="{0137301B-6B75-40CB-99D9-96291FCADB50}" destId="{995F5523-BE22-DD43-9468-3D192F4258E7}" srcOrd="0" destOrd="0" presId="urn:microsoft.com/office/officeart/2005/8/layout/cycle6"/>
    <dgm:cxn modelId="{670D3F10-7814-4241-A905-39DCA2D5CBA1}" type="presOf" srcId="{22F6DBD5-E35D-4620-989E-93B936B27765}" destId="{41F67CF9-2F54-8543-B5B2-88FB0014974A}" srcOrd="0" destOrd="0" presId="urn:microsoft.com/office/officeart/2005/8/layout/cycle6"/>
    <dgm:cxn modelId="{20197816-EDC0-4ACD-9D71-011CA36E09C3}" srcId="{9860918C-50E6-41EA-B90B-66B3A35A94D5}" destId="{0137301B-6B75-40CB-99D9-96291FCADB50}" srcOrd="1" destOrd="0" parTransId="{C25CCA1F-5878-4072-9C05-F36A8967A936}" sibTransId="{FC032503-8334-4686-A35D-41ADE935E326}"/>
    <dgm:cxn modelId="{5042843A-26F8-544C-82F2-3788370F94C9}" type="presOf" srcId="{DB87893F-387E-4C8C-99D9-B9E22F939BEE}" destId="{7F459441-DE68-5E45-A44D-B87F1D66219A}" srcOrd="0" destOrd="0" presId="urn:microsoft.com/office/officeart/2005/8/layout/cycle6"/>
    <dgm:cxn modelId="{7B5CDA3E-6669-4090-A589-486A91BFD500}" srcId="{9860918C-50E6-41EA-B90B-66B3A35A94D5}" destId="{DB87893F-387E-4C8C-99D9-B9E22F939BEE}" srcOrd="2" destOrd="0" parTransId="{4A23AE12-A1F0-4517-965F-02DA7491B1A5}" sibTransId="{17054A8A-67A5-4099-B86D-412265E6F18D}"/>
    <dgm:cxn modelId="{3E92E13F-B001-C841-865E-046D6BCC0EE4}" type="presOf" srcId="{17054A8A-67A5-4099-B86D-412265E6F18D}" destId="{C1C47A17-0546-834A-85E3-BCBD91F85F9D}" srcOrd="0" destOrd="0" presId="urn:microsoft.com/office/officeart/2005/8/layout/cycle6"/>
    <dgm:cxn modelId="{1DBD4864-B9F7-4E6C-9193-9F653B2CECA4}" srcId="{9860918C-50E6-41EA-B90B-66B3A35A94D5}" destId="{1F0E4F05-9871-4028-BCF1-9119C96BBE1B}" srcOrd="0" destOrd="0" parTransId="{9B4CBE78-E6AF-43F6-BF80-E618F808D1E9}" sibTransId="{712B86EE-5767-4068-9974-B3A7C9E8FB3F}"/>
    <dgm:cxn modelId="{40642269-A066-4B38-B9E3-05D5196CD488}" srcId="{9860918C-50E6-41EA-B90B-66B3A35A94D5}" destId="{22F6DBD5-E35D-4620-989E-93B936B27765}" srcOrd="3" destOrd="0" parTransId="{C1444309-2438-4747-A36A-4E77F3EA3CB7}" sibTransId="{A8033585-3C25-4994-A4DA-238B0106EB09}"/>
    <dgm:cxn modelId="{8546C676-0A0E-A940-A9D7-8F4E22546AC6}" type="presOf" srcId="{FC032503-8334-4686-A35D-41ADE935E326}" destId="{A4449070-9B8F-5742-85EA-215A6BFBE1A0}" srcOrd="0" destOrd="0" presId="urn:microsoft.com/office/officeart/2005/8/layout/cycle6"/>
    <dgm:cxn modelId="{97E59D83-2BB4-ED44-B58E-348742582F1C}" type="presOf" srcId="{A8033585-3C25-4994-A4DA-238B0106EB09}" destId="{92011C99-1026-824E-944E-F3DD4BBEA081}" srcOrd="0" destOrd="0" presId="urn:microsoft.com/office/officeart/2005/8/layout/cycle6"/>
    <dgm:cxn modelId="{838D74AD-D5D5-C944-9BBE-9F3CF570CA10}" type="presOf" srcId="{9860918C-50E6-41EA-B90B-66B3A35A94D5}" destId="{A1700C01-3B00-C241-A761-534ECD0C78A9}" srcOrd="0" destOrd="0" presId="urn:microsoft.com/office/officeart/2005/8/layout/cycle6"/>
    <dgm:cxn modelId="{3EB909B1-D054-044E-8B37-F3E6CE32EA10}" type="presOf" srcId="{1F0E4F05-9871-4028-BCF1-9119C96BBE1B}" destId="{98C92C7E-BE91-9048-86C0-93AB1A33E2B4}" srcOrd="0" destOrd="0" presId="urn:microsoft.com/office/officeart/2005/8/layout/cycle6"/>
    <dgm:cxn modelId="{584A22BF-A0B9-D04F-9E05-E5B2F1A2D80A}" type="presOf" srcId="{712B86EE-5767-4068-9974-B3A7C9E8FB3F}" destId="{C8052088-4F9F-B741-842E-9314742F98EB}" srcOrd="0" destOrd="0" presId="urn:microsoft.com/office/officeart/2005/8/layout/cycle6"/>
    <dgm:cxn modelId="{94EC70C7-FD89-6F44-8752-EF1098FEFD2E}" type="presParOf" srcId="{A1700C01-3B00-C241-A761-534ECD0C78A9}" destId="{98C92C7E-BE91-9048-86C0-93AB1A33E2B4}" srcOrd="0" destOrd="0" presId="urn:microsoft.com/office/officeart/2005/8/layout/cycle6"/>
    <dgm:cxn modelId="{DE9A7C17-2E3D-DE4B-A467-6E8BC5C9B862}" type="presParOf" srcId="{A1700C01-3B00-C241-A761-534ECD0C78A9}" destId="{72A5E8DD-76A4-6048-8D20-9B6682F9AEC4}" srcOrd="1" destOrd="0" presId="urn:microsoft.com/office/officeart/2005/8/layout/cycle6"/>
    <dgm:cxn modelId="{F4B91201-5CE3-C341-9D20-69354F72B080}" type="presParOf" srcId="{A1700C01-3B00-C241-A761-534ECD0C78A9}" destId="{C8052088-4F9F-B741-842E-9314742F98EB}" srcOrd="2" destOrd="0" presId="urn:microsoft.com/office/officeart/2005/8/layout/cycle6"/>
    <dgm:cxn modelId="{537A0BA1-0950-234F-A72F-DBC0764CD53D}" type="presParOf" srcId="{A1700C01-3B00-C241-A761-534ECD0C78A9}" destId="{995F5523-BE22-DD43-9468-3D192F4258E7}" srcOrd="3" destOrd="0" presId="urn:microsoft.com/office/officeart/2005/8/layout/cycle6"/>
    <dgm:cxn modelId="{8E74BD39-9E66-F24D-A00C-0BC68C465943}" type="presParOf" srcId="{A1700C01-3B00-C241-A761-534ECD0C78A9}" destId="{18B42FD2-7778-D944-B810-9BF465947A01}" srcOrd="4" destOrd="0" presId="urn:microsoft.com/office/officeart/2005/8/layout/cycle6"/>
    <dgm:cxn modelId="{CB84C620-666F-4643-9428-73F4BDF2F0C9}" type="presParOf" srcId="{A1700C01-3B00-C241-A761-534ECD0C78A9}" destId="{A4449070-9B8F-5742-85EA-215A6BFBE1A0}" srcOrd="5" destOrd="0" presId="urn:microsoft.com/office/officeart/2005/8/layout/cycle6"/>
    <dgm:cxn modelId="{60FB0F51-BF56-ED4B-9AF2-510514576EE8}" type="presParOf" srcId="{A1700C01-3B00-C241-A761-534ECD0C78A9}" destId="{7F459441-DE68-5E45-A44D-B87F1D66219A}" srcOrd="6" destOrd="0" presId="urn:microsoft.com/office/officeart/2005/8/layout/cycle6"/>
    <dgm:cxn modelId="{8E0888BB-9FAB-8442-8BD1-940F9EE05699}" type="presParOf" srcId="{A1700C01-3B00-C241-A761-534ECD0C78A9}" destId="{C3130829-7AE1-2345-A73F-E3A6548DBF50}" srcOrd="7" destOrd="0" presId="urn:microsoft.com/office/officeart/2005/8/layout/cycle6"/>
    <dgm:cxn modelId="{DFEFCF2D-384D-4B46-B614-F1AC4ED1B2AC}" type="presParOf" srcId="{A1700C01-3B00-C241-A761-534ECD0C78A9}" destId="{C1C47A17-0546-834A-85E3-BCBD91F85F9D}" srcOrd="8" destOrd="0" presId="urn:microsoft.com/office/officeart/2005/8/layout/cycle6"/>
    <dgm:cxn modelId="{2AD8C2AC-7D62-6D48-90D3-AAD284EB8132}" type="presParOf" srcId="{A1700C01-3B00-C241-A761-534ECD0C78A9}" destId="{41F67CF9-2F54-8543-B5B2-88FB0014974A}" srcOrd="9" destOrd="0" presId="urn:microsoft.com/office/officeart/2005/8/layout/cycle6"/>
    <dgm:cxn modelId="{B1A63810-2929-114F-8F7F-B27564938DAB}" type="presParOf" srcId="{A1700C01-3B00-C241-A761-534ECD0C78A9}" destId="{A8BE2E17-7B9A-614A-A347-72FB6FF27939}" srcOrd="10" destOrd="0" presId="urn:microsoft.com/office/officeart/2005/8/layout/cycle6"/>
    <dgm:cxn modelId="{CE88BE7E-BFF2-494E-8CFC-6CAE90D7CBF6}" type="presParOf" srcId="{A1700C01-3B00-C241-A761-534ECD0C78A9}" destId="{92011C99-1026-824E-944E-F3DD4BBEA081}" srcOrd="11" destOrd="0" presId="urn:microsoft.com/office/officeart/2005/8/layout/cycle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2B84D6-0A15-40E3-A8CF-556CAD7AA63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BD0518-C21C-47C7-AAA8-6B335A5D1FDC}">
      <dgm:prSet custT="1"/>
      <dgm:spPr/>
      <dgm:t>
        <a:bodyPr/>
        <a:lstStyle/>
        <a:p>
          <a:r>
            <a:rPr lang="da-DK" sz="2400" dirty="0"/>
            <a:t>Hjemmeside</a:t>
          </a:r>
        </a:p>
        <a:p>
          <a:r>
            <a:rPr lang="da-DK" sz="2400" dirty="0" err="1"/>
            <a:t>Tætogtør.dk</a:t>
          </a:r>
          <a:endParaRPr lang="en-US" sz="2400" dirty="0"/>
        </a:p>
      </dgm:t>
    </dgm:pt>
    <dgm:pt modelId="{B7F6A020-ADD5-466A-97BD-FE68CB81EAED}" type="parTrans" cxnId="{B164E126-AACF-4176-A492-9FB4D3D06F9D}">
      <dgm:prSet/>
      <dgm:spPr/>
      <dgm:t>
        <a:bodyPr/>
        <a:lstStyle/>
        <a:p>
          <a:endParaRPr lang="en-US"/>
        </a:p>
      </dgm:t>
    </dgm:pt>
    <dgm:pt modelId="{FA34B95D-8356-431C-8443-4EED00F3443E}" type="sibTrans" cxnId="{B164E126-AACF-4176-A492-9FB4D3D06F9D}">
      <dgm:prSet/>
      <dgm:spPr/>
      <dgm:t>
        <a:bodyPr/>
        <a:lstStyle/>
        <a:p>
          <a:endParaRPr lang="en-US"/>
        </a:p>
      </dgm:t>
    </dgm:pt>
    <dgm:pt modelId="{6558CFE9-F488-42A1-A301-A3E95CD7DD2C}">
      <dgm:prSet custT="1"/>
      <dgm:spPr/>
      <dgm:t>
        <a:bodyPr/>
        <a:lstStyle/>
        <a:p>
          <a:r>
            <a:rPr lang="en-US" sz="2400" dirty="0" err="1"/>
            <a:t>Uddanne</a:t>
          </a:r>
          <a:r>
            <a:rPr lang="en-US" sz="2400" dirty="0"/>
            <a:t> </a:t>
          </a:r>
          <a:r>
            <a:rPr lang="en-US" sz="2400" dirty="0" err="1"/>
            <a:t>sundheds-plejersker</a:t>
          </a:r>
          <a:endParaRPr lang="en-US" sz="2400" dirty="0"/>
        </a:p>
      </dgm:t>
    </dgm:pt>
    <dgm:pt modelId="{D881CF29-BBC0-4CE4-8476-CC0351146225}" type="parTrans" cxnId="{98039519-CB26-44EC-A2E9-37A87D391D9C}">
      <dgm:prSet/>
      <dgm:spPr/>
      <dgm:t>
        <a:bodyPr/>
        <a:lstStyle/>
        <a:p>
          <a:endParaRPr lang="en-US"/>
        </a:p>
      </dgm:t>
    </dgm:pt>
    <dgm:pt modelId="{B1FB787F-F196-419C-8650-A7520228E491}" type="sibTrans" cxnId="{98039519-CB26-44EC-A2E9-37A87D391D9C}">
      <dgm:prSet/>
      <dgm:spPr/>
      <dgm:t>
        <a:bodyPr/>
        <a:lstStyle/>
        <a:p>
          <a:endParaRPr lang="en-US"/>
        </a:p>
      </dgm:t>
    </dgm:pt>
    <dgm:pt modelId="{FA3C86B5-A3BD-48E1-BBDC-7F3D2F8C8232}">
      <dgm:prSet custT="1"/>
      <dgm:spPr/>
      <dgm:t>
        <a:bodyPr/>
        <a:lstStyle/>
        <a:p>
          <a:r>
            <a:rPr lang="en-US" sz="2400" dirty="0" err="1"/>
            <a:t>Telefonlinje</a:t>
          </a:r>
          <a:r>
            <a:rPr lang="en-US" sz="2400" dirty="0"/>
            <a:t> for </a:t>
          </a:r>
          <a:r>
            <a:rPr lang="en-US" sz="2400" dirty="0" err="1"/>
            <a:t>sundheds-professionelle</a:t>
          </a:r>
          <a:r>
            <a:rPr lang="en-US" sz="2400" dirty="0"/>
            <a:t> </a:t>
          </a:r>
        </a:p>
      </dgm:t>
    </dgm:pt>
    <dgm:pt modelId="{4DF45DA4-8B89-4F6A-9ED6-20643D778F03}" type="parTrans" cxnId="{9214A48D-6F05-41F7-A8B5-370134B2C9C7}">
      <dgm:prSet/>
      <dgm:spPr/>
      <dgm:t>
        <a:bodyPr/>
        <a:lstStyle/>
        <a:p>
          <a:endParaRPr lang="en-US"/>
        </a:p>
      </dgm:t>
    </dgm:pt>
    <dgm:pt modelId="{7DB7F284-941A-4F51-89A0-2B1339738EEF}" type="sibTrans" cxnId="{9214A48D-6F05-41F7-A8B5-370134B2C9C7}">
      <dgm:prSet/>
      <dgm:spPr/>
      <dgm:t>
        <a:bodyPr/>
        <a:lstStyle/>
        <a:p>
          <a:endParaRPr lang="en-US"/>
        </a:p>
      </dgm:t>
    </dgm:pt>
    <dgm:pt modelId="{2E8957A2-06F5-0644-B8C5-A87E845E4BF6}" type="pres">
      <dgm:prSet presAssocID="{A72B84D6-0A15-40E3-A8CF-556CAD7AA63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87CC3F-DF00-4946-9C04-4E8914F2F96E}" type="pres">
      <dgm:prSet presAssocID="{23BD0518-C21C-47C7-AAA8-6B335A5D1FDC}" presName="hierRoot1" presStyleCnt="0"/>
      <dgm:spPr/>
    </dgm:pt>
    <dgm:pt modelId="{777E1FE4-2C1D-8944-9D41-4BAE0C6F2678}" type="pres">
      <dgm:prSet presAssocID="{23BD0518-C21C-47C7-AAA8-6B335A5D1FDC}" presName="composite" presStyleCnt="0"/>
      <dgm:spPr/>
    </dgm:pt>
    <dgm:pt modelId="{32193246-A37F-E24D-B1A1-4E87643CEA50}" type="pres">
      <dgm:prSet presAssocID="{23BD0518-C21C-47C7-AAA8-6B335A5D1FDC}" presName="background" presStyleLbl="node0" presStyleIdx="0" presStyleCnt="3"/>
      <dgm:spPr/>
    </dgm:pt>
    <dgm:pt modelId="{42BB444C-5BB0-7142-A386-97AB16AB35FA}" type="pres">
      <dgm:prSet presAssocID="{23BD0518-C21C-47C7-AAA8-6B335A5D1FDC}" presName="text" presStyleLbl="fgAcc0" presStyleIdx="0" presStyleCnt="3">
        <dgm:presLayoutVars>
          <dgm:chPref val="3"/>
        </dgm:presLayoutVars>
      </dgm:prSet>
      <dgm:spPr/>
    </dgm:pt>
    <dgm:pt modelId="{6E0A33F5-CE6A-CE43-ADD1-941BBCD8E9DF}" type="pres">
      <dgm:prSet presAssocID="{23BD0518-C21C-47C7-AAA8-6B335A5D1FDC}" presName="hierChild2" presStyleCnt="0"/>
      <dgm:spPr/>
    </dgm:pt>
    <dgm:pt modelId="{A4112137-B207-2A41-A3B9-D0EC132C937B}" type="pres">
      <dgm:prSet presAssocID="{6558CFE9-F488-42A1-A301-A3E95CD7DD2C}" presName="hierRoot1" presStyleCnt="0"/>
      <dgm:spPr/>
    </dgm:pt>
    <dgm:pt modelId="{77298969-D64F-FC44-B1EC-192A26B88A9E}" type="pres">
      <dgm:prSet presAssocID="{6558CFE9-F488-42A1-A301-A3E95CD7DD2C}" presName="composite" presStyleCnt="0"/>
      <dgm:spPr/>
    </dgm:pt>
    <dgm:pt modelId="{97D7687B-521D-E546-9C99-CBD875357F9B}" type="pres">
      <dgm:prSet presAssocID="{6558CFE9-F488-42A1-A301-A3E95CD7DD2C}" presName="background" presStyleLbl="node0" presStyleIdx="1" presStyleCnt="3"/>
      <dgm:spPr/>
    </dgm:pt>
    <dgm:pt modelId="{F2CA39E7-D654-3644-BE88-9D39E2D58DF3}" type="pres">
      <dgm:prSet presAssocID="{6558CFE9-F488-42A1-A301-A3E95CD7DD2C}" presName="text" presStyleLbl="fgAcc0" presStyleIdx="1" presStyleCnt="3">
        <dgm:presLayoutVars>
          <dgm:chPref val="3"/>
        </dgm:presLayoutVars>
      </dgm:prSet>
      <dgm:spPr/>
    </dgm:pt>
    <dgm:pt modelId="{17AE1D8B-10F3-CE49-9F8C-BE1E75CACCEB}" type="pres">
      <dgm:prSet presAssocID="{6558CFE9-F488-42A1-A301-A3E95CD7DD2C}" presName="hierChild2" presStyleCnt="0"/>
      <dgm:spPr/>
    </dgm:pt>
    <dgm:pt modelId="{2637E7FF-872B-4C4F-AFCF-F349A668ADA0}" type="pres">
      <dgm:prSet presAssocID="{FA3C86B5-A3BD-48E1-BBDC-7F3D2F8C8232}" presName="hierRoot1" presStyleCnt="0"/>
      <dgm:spPr/>
    </dgm:pt>
    <dgm:pt modelId="{F17D2653-4176-DE40-AD73-8BB11278E79C}" type="pres">
      <dgm:prSet presAssocID="{FA3C86B5-A3BD-48E1-BBDC-7F3D2F8C8232}" presName="composite" presStyleCnt="0"/>
      <dgm:spPr/>
    </dgm:pt>
    <dgm:pt modelId="{623EB188-EDA4-8144-847D-5A4E6108B01B}" type="pres">
      <dgm:prSet presAssocID="{FA3C86B5-A3BD-48E1-BBDC-7F3D2F8C8232}" presName="background" presStyleLbl="node0" presStyleIdx="2" presStyleCnt="3"/>
      <dgm:spPr/>
    </dgm:pt>
    <dgm:pt modelId="{0BA632AC-0915-854A-A9FB-9799BB26C254}" type="pres">
      <dgm:prSet presAssocID="{FA3C86B5-A3BD-48E1-BBDC-7F3D2F8C8232}" presName="text" presStyleLbl="fgAcc0" presStyleIdx="2" presStyleCnt="3">
        <dgm:presLayoutVars>
          <dgm:chPref val="3"/>
        </dgm:presLayoutVars>
      </dgm:prSet>
      <dgm:spPr/>
    </dgm:pt>
    <dgm:pt modelId="{4072A170-5EB8-7444-8E59-E34F2A3AB3B6}" type="pres">
      <dgm:prSet presAssocID="{FA3C86B5-A3BD-48E1-BBDC-7F3D2F8C8232}" presName="hierChild2" presStyleCnt="0"/>
      <dgm:spPr/>
    </dgm:pt>
  </dgm:ptLst>
  <dgm:cxnLst>
    <dgm:cxn modelId="{AD23B50E-41D3-4141-916A-AC689EA307A8}" type="presOf" srcId="{FA3C86B5-A3BD-48E1-BBDC-7F3D2F8C8232}" destId="{0BA632AC-0915-854A-A9FB-9799BB26C254}" srcOrd="0" destOrd="0" presId="urn:microsoft.com/office/officeart/2005/8/layout/hierarchy1"/>
    <dgm:cxn modelId="{98039519-CB26-44EC-A2E9-37A87D391D9C}" srcId="{A72B84D6-0A15-40E3-A8CF-556CAD7AA63D}" destId="{6558CFE9-F488-42A1-A301-A3E95CD7DD2C}" srcOrd="1" destOrd="0" parTransId="{D881CF29-BBC0-4CE4-8476-CC0351146225}" sibTransId="{B1FB787F-F196-419C-8650-A7520228E491}"/>
    <dgm:cxn modelId="{B164E126-AACF-4176-A492-9FB4D3D06F9D}" srcId="{A72B84D6-0A15-40E3-A8CF-556CAD7AA63D}" destId="{23BD0518-C21C-47C7-AAA8-6B335A5D1FDC}" srcOrd="0" destOrd="0" parTransId="{B7F6A020-ADD5-466A-97BD-FE68CB81EAED}" sibTransId="{FA34B95D-8356-431C-8443-4EED00F3443E}"/>
    <dgm:cxn modelId="{49405A4D-B3EF-2144-95CB-D41FEBACBDDC}" type="presOf" srcId="{6558CFE9-F488-42A1-A301-A3E95CD7DD2C}" destId="{F2CA39E7-D654-3644-BE88-9D39E2D58DF3}" srcOrd="0" destOrd="0" presId="urn:microsoft.com/office/officeart/2005/8/layout/hierarchy1"/>
    <dgm:cxn modelId="{9214A48D-6F05-41F7-A8B5-370134B2C9C7}" srcId="{A72B84D6-0A15-40E3-A8CF-556CAD7AA63D}" destId="{FA3C86B5-A3BD-48E1-BBDC-7F3D2F8C8232}" srcOrd="2" destOrd="0" parTransId="{4DF45DA4-8B89-4F6A-9ED6-20643D778F03}" sibTransId="{7DB7F284-941A-4F51-89A0-2B1339738EEF}"/>
    <dgm:cxn modelId="{3DAB5F99-DAFC-5547-A1C5-57BC4C60AB08}" type="presOf" srcId="{23BD0518-C21C-47C7-AAA8-6B335A5D1FDC}" destId="{42BB444C-5BB0-7142-A386-97AB16AB35FA}" srcOrd="0" destOrd="0" presId="urn:microsoft.com/office/officeart/2005/8/layout/hierarchy1"/>
    <dgm:cxn modelId="{24CCDFFF-C45C-B24D-BD9B-76ABA14A8AEC}" type="presOf" srcId="{A72B84D6-0A15-40E3-A8CF-556CAD7AA63D}" destId="{2E8957A2-06F5-0644-B8C5-A87E845E4BF6}" srcOrd="0" destOrd="0" presId="urn:microsoft.com/office/officeart/2005/8/layout/hierarchy1"/>
    <dgm:cxn modelId="{DEBB88E4-E189-A74B-8519-ADCAEE6C3E1C}" type="presParOf" srcId="{2E8957A2-06F5-0644-B8C5-A87E845E4BF6}" destId="{C787CC3F-DF00-4946-9C04-4E8914F2F96E}" srcOrd="0" destOrd="0" presId="urn:microsoft.com/office/officeart/2005/8/layout/hierarchy1"/>
    <dgm:cxn modelId="{C5B2333A-BC98-874E-955B-8480006C00E0}" type="presParOf" srcId="{C787CC3F-DF00-4946-9C04-4E8914F2F96E}" destId="{777E1FE4-2C1D-8944-9D41-4BAE0C6F2678}" srcOrd="0" destOrd="0" presId="urn:microsoft.com/office/officeart/2005/8/layout/hierarchy1"/>
    <dgm:cxn modelId="{5A346C91-E889-2C47-B575-942D06F786B3}" type="presParOf" srcId="{777E1FE4-2C1D-8944-9D41-4BAE0C6F2678}" destId="{32193246-A37F-E24D-B1A1-4E87643CEA50}" srcOrd="0" destOrd="0" presId="urn:microsoft.com/office/officeart/2005/8/layout/hierarchy1"/>
    <dgm:cxn modelId="{E06D9E50-D105-F042-B977-7747713B075B}" type="presParOf" srcId="{777E1FE4-2C1D-8944-9D41-4BAE0C6F2678}" destId="{42BB444C-5BB0-7142-A386-97AB16AB35FA}" srcOrd="1" destOrd="0" presId="urn:microsoft.com/office/officeart/2005/8/layout/hierarchy1"/>
    <dgm:cxn modelId="{AC076C4F-3A63-F449-8FFF-635ADF07F070}" type="presParOf" srcId="{C787CC3F-DF00-4946-9C04-4E8914F2F96E}" destId="{6E0A33F5-CE6A-CE43-ADD1-941BBCD8E9DF}" srcOrd="1" destOrd="0" presId="urn:microsoft.com/office/officeart/2005/8/layout/hierarchy1"/>
    <dgm:cxn modelId="{B1BB717B-A3BF-BA41-A53E-36E70EB8850F}" type="presParOf" srcId="{2E8957A2-06F5-0644-B8C5-A87E845E4BF6}" destId="{A4112137-B207-2A41-A3B9-D0EC132C937B}" srcOrd="1" destOrd="0" presId="urn:microsoft.com/office/officeart/2005/8/layout/hierarchy1"/>
    <dgm:cxn modelId="{ACCB7A68-2AC2-4640-A3A6-5A5A1B0BA804}" type="presParOf" srcId="{A4112137-B207-2A41-A3B9-D0EC132C937B}" destId="{77298969-D64F-FC44-B1EC-192A26B88A9E}" srcOrd="0" destOrd="0" presId="urn:microsoft.com/office/officeart/2005/8/layout/hierarchy1"/>
    <dgm:cxn modelId="{4E1815A3-8A93-794E-AF64-15AFBB705267}" type="presParOf" srcId="{77298969-D64F-FC44-B1EC-192A26B88A9E}" destId="{97D7687B-521D-E546-9C99-CBD875357F9B}" srcOrd="0" destOrd="0" presId="urn:microsoft.com/office/officeart/2005/8/layout/hierarchy1"/>
    <dgm:cxn modelId="{7945CBC2-8BB8-A242-B9F6-ED858ED578A0}" type="presParOf" srcId="{77298969-D64F-FC44-B1EC-192A26B88A9E}" destId="{F2CA39E7-D654-3644-BE88-9D39E2D58DF3}" srcOrd="1" destOrd="0" presId="urn:microsoft.com/office/officeart/2005/8/layout/hierarchy1"/>
    <dgm:cxn modelId="{CF551694-93A1-F940-86B3-CD8A4977EF55}" type="presParOf" srcId="{A4112137-B207-2A41-A3B9-D0EC132C937B}" destId="{17AE1D8B-10F3-CE49-9F8C-BE1E75CACCEB}" srcOrd="1" destOrd="0" presId="urn:microsoft.com/office/officeart/2005/8/layout/hierarchy1"/>
    <dgm:cxn modelId="{B944CA7B-629D-E247-95C7-ACBCA1B18194}" type="presParOf" srcId="{2E8957A2-06F5-0644-B8C5-A87E845E4BF6}" destId="{2637E7FF-872B-4C4F-AFCF-F349A668ADA0}" srcOrd="2" destOrd="0" presId="urn:microsoft.com/office/officeart/2005/8/layout/hierarchy1"/>
    <dgm:cxn modelId="{3E6EB774-C575-814F-A564-B591B31F6A13}" type="presParOf" srcId="{2637E7FF-872B-4C4F-AFCF-F349A668ADA0}" destId="{F17D2653-4176-DE40-AD73-8BB11278E79C}" srcOrd="0" destOrd="0" presId="urn:microsoft.com/office/officeart/2005/8/layout/hierarchy1"/>
    <dgm:cxn modelId="{8FD2CBEB-64DF-FB44-9E65-53620E95514E}" type="presParOf" srcId="{F17D2653-4176-DE40-AD73-8BB11278E79C}" destId="{623EB188-EDA4-8144-847D-5A4E6108B01B}" srcOrd="0" destOrd="0" presId="urn:microsoft.com/office/officeart/2005/8/layout/hierarchy1"/>
    <dgm:cxn modelId="{95ED56E9-F7B4-BC45-B2A6-533BF75F4F24}" type="presParOf" srcId="{F17D2653-4176-DE40-AD73-8BB11278E79C}" destId="{0BA632AC-0915-854A-A9FB-9799BB26C254}" srcOrd="1" destOrd="0" presId="urn:microsoft.com/office/officeart/2005/8/layout/hierarchy1"/>
    <dgm:cxn modelId="{C97C9D62-1BF9-814E-8BCE-D076A39E90FC}" type="presParOf" srcId="{2637E7FF-872B-4C4F-AFCF-F349A668ADA0}" destId="{4072A170-5EB8-7444-8E59-E34F2A3AB3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92C7E-BE91-9048-86C0-93AB1A33E2B4}">
      <dsp:nvSpPr>
        <dsp:cNvPr id="0" name=""/>
        <dsp:cNvSpPr/>
      </dsp:nvSpPr>
      <dsp:spPr>
        <a:xfrm>
          <a:off x="2599126" y="996"/>
          <a:ext cx="1242171" cy="807411"/>
        </a:xfrm>
        <a:prstGeom prst="roundRect">
          <a:avLst/>
        </a:prstGeom>
        <a:solidFill>
          <a:srgbClr val="A2CFD5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Barnet og dets familie </a:t>
          </a:r>
          <a:endParaRPr lang="da-DK" sz="1200" b="0" kern="120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sp:txBody>
      <dsp:txXfrm>
        <a:off x="2638541" y="40411"/>
        <a:ext cx="1163341" cy="728581"/>
      </dsp:txXfrm>
    </dsp:sp>
    <dsp:sp modelId="{C8052088-4F9F-B741-842E-9314742F98EB}">
      <dsp:nvSpPr>
        <dsp:cNvPr id="0" name=""/>
        <dsp:cNvSpPr/>
      </dsp:nvSpPr>
      <dsp:spPr>
        <a:xfrm>
          <a:off x="1886073" y="404702"/>
          <a:ext cx="2668278" cy="2668278"/>
        </a:xfrm>
        <a:custGeom>
          <a:avLst/>
          <a:gdLst/>
          <a:ahLst/>
          <a:cxnLst/>
          <a:rect l="0" t="0" r="0" b="0"/>
          <a:pathLst>
            <a:path>
              <a:moveTo>
                <a:pt x="1733397" y="222685"/>
              </a:moveTo>
              <a:arcTo wR="1077444" hR="1077444" stAng="18450186" swAng="2071110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F5523-BE22-DD43-9468-3D192F4258E7}">
      <dsp:nvSpPr>
        <dsp:cNvPr id="0" name=""/>
        <dsp:cNvSpPr/>
      </dsp:nvSpPr>
      <dsp:spPr>
        <a:xfrm>
          <a:off x="3933265" y="1335135"/>
          <a:ext cx="1242171" cy="807411"/>
        </a:xfrm>
        <a:prstGeom prst="roundRect">
          <a:avLst/>
        </a:prstGeom>
        <a:solidFill>
          <a:srgbClr val="A2CFD5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Praktiserende læge </a:t>
          </a:r>
          <a:endParaRPr lang="da-DK" sz="1200" b="0" kern="120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sp:txBody>
      <dsp:txXfrm>
        <a:off x="3972680" y="1374550"/>
        <a:ext cx="1163341" cy="728581"/>
      </dsp:txXfrm>
    </dsp:sp>
    <dsp:sp modelId="{A4449070-9B8F-5742-85EA-215A6BFBE1A0}">
      <dsp:nvSpPr>
        <dsp:cNvPr id="0" name=""/>
        <dsp:cNvSpPr/>
      </dsp:nvSpPr>
      <dsp:spPr>
        <a:xfrm>
          <a:off x="1886073" y="404702"/>
          <a:ext cx="2668278" cy="2668278"/>
        </a:xfrm>
        <a:custGeom>
          <a:avLst/>
          <a:gdLst/>
          <a:ahLst/>
          <a:cxnLst/>
          <a:rect l="0" t="0" r="0" b="0"/>
          <a:pathLst>
            <a:path>
              <a:moveTo>
                <a:pt x="2101767" y="1411583"/>
              </a:moveTo>
              <a:arcTo wR="1077444" hR="1077444" stAng="1083993" swAng="2623431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59441-DE68-5E45-A44D-B87F1D66219A}">
      <dsp:nvSpPr>
        <dsp:cNvPr id="0" name=""/>
        <dsp:cNvSpPr/>
      </dsp:nvSpPr>
      <dsp:spPr>
        <a:xfrm>
          <a:off x="2599126" y="2669274"/>
          <a:ext cx="1242171" cy="807411"/>
        </a:xfrm>
        <a:prstGeom prst="roundRect">
          <a:avLst/>
        </a:prstGeom>
        <a:solidFill>
          <a:srgbClr val="A2CFD5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Hospital/ speciallæger</a:t>
          </a:r>
          <a:endParaRPr lang="da-DK" sz="1200" b="0" kern="120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sp:txBody>
      <dsp:txXfrm>
        <a:off x="2638541" y="2708689"/>
        <a:ext cx="1163341" cy="728581"/>
      </dsp:txXfrm>
    </dsp:sp>
    <dsp:sp modelId="{C1C47A17-0546-834A-85E3-BCBD91F85F9D}">
      <dsp:nvSpPr>
        <dsp:cNvPr id="0" name=""/>
        <dsp:cNvSpPr/>
      </dsp:nvSpPr>
      <dsp:spPr>
        <a:xfrm>
          <a:off x="1886073" y="404702"/>
          <a:ext cx="2668278" cy="2668278"/>
        </a:xfrm>
        <a:custGeom>
          <a:avLst/>
          <a:gdLst/>
          <a:ahLst/>
          <a:cxnLst/>
          <a:rect l="0" t="0" r="0" b="0"/>
          <a:pathLst>
            <a:path>
              <a:moveTo>
                <a:pt x="568138" y="2026914"/>
              </a:moveTo>
              <a:arcTo wR="1077444" hR="1077444" stAng="7092576" swAng="2623431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67CF9-2F54-8543-B5B2-88FB0014974A}">
      <dsp:nvSpPr>
        <dsp:cNvPr id="0" name=""/>
        <dsp:cNvSpPr/>
      </dsp:nvSpPr>
      <dsp:spPr>
        <a:xfrm>
          <a:off x="1264987" y="1335135"/>
          <a:ext cx="1242171" cy="807411"/>
        </a:xfrm>
        <a:prstGeom prst="roundRect">
          <a:avLst/>
        </a:prstGeom>
        <a:solidFill>
          <a:srgbClr val="A2CFD5"/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200" b="0" kern="1200" noProof="0">
              <a:solidFill>
                <a:schemeClr val="tx2"/>
              </a:solidFill>
              <a:latin typeface="Helvetica"/>
              <a:ea typeface="ＭＳ Ｐゴシック"/>
              <a:cs typeface="+mn-cs"/>
            </a:rPr>
            <a:t>Sundhedspleje, andre kommunale aktører</a:t>
          </a:r>
          <a:endParaRPr lang="da-DK" sz="1200" b="0" kern="1200">
            <a:solidFill>
              <a:schemeClr val="tx2"/>
            </a:solidFill>
            <a:latin typeface="Helvetica"/>
            <a:ea typeface="ＭＳ Ｐゴシック"/>
            <a:cs typeface="+mn-cs"/>
          </a:endParaRPr>
        </a:p>
      </dsp:txBody>
      <dsp:txXfrm>
        <a:off x="1304402" y="1374550"/>
        <a:ext cx="1163341" cy="728581"/>
      </dsp:txXfrm>
    </dsp:sp>
    <dsp:sp modelId="{92011C99-1026-824E-944E-F3DD4BBEA081}">
      <dsp:nvSpPr>
        <dsp:cNvPr id="0" name=""/>
        <dsp:cNvSpPr/>
      </dsp:nvSpPr>
      <dsp:spPr>
        <a:xfrm>
          <a:off x="1886073" y="404702"/>
          <a:ext cx="2668278" cy="2668278"/>
        </a:xfrm>
        <a:custGeom>
          <a:avLst/>
          <a:gdLst/>
          <a:ahLst/>
          <a:cxnLst/>
          <a:rect l="0" t="0" r="0" b="0"/>
          <a:pathLst>
            <a:path>
              <a:moveTo>
                <a:pt x="52608" y="744882"/>
              </a:moveTo>
              <a:arcTo wR="1077444" hR="1077444" stAng="11878704" swAng="2071110"/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93246-A37F-E24D-B1A1-4E87643CEA50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B444C-5BB0-7142-A386-97AB16AB35FA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/>
            <a:t>Hjemmeside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 err="1"/>
            <a:t>Tætogtør.dk</a:t>
          </a:r>
          <a:endParaRPr lang="en-US" sz="2400" kern="1200" dirty="0"/>
        </a:p>
      </dsp:txBody>
      <dsp:txXfrm>
        <a:off x="378614" y="886531"/>
        <a:ext cx="2810360" cy="1744948"/>
      </dsp:txXfrm>
    </dsp:sp>
    <dsp:sp modelId="{97D7687B-521D-E546-9C99-CBD875357F9B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A39E7-D654-3644-BE88-9D39E2D58DF3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Uddanne</a:t>
          </a:r>
          <a:r>
            <a:rPr lang="en-US" sz="2400" kern="1200" dirty="0"/>
            <a:t> </a:t>
          </a:r>
          <a:r>
            <a:rPr lang="en-US" sz="2400" kern="1200" dirty="0" err="1"/>
            <a:t>sundheds-plejersker</a:t>
          </a:r>
          <a:endParaRPr lang="en-US" sz="2400" kern="1200" dirty="0"/>
        </a:p>
      </dsp:txBody>
      <dsp:txXfrm>
        <a:off x="3946203" y="886531"/>
        <a:ext cx="2810360" cy="1744948"/>
      </dsp:txXfrm>
    </dsp:sp>
    <dsp:sp modelId="{623EB188-EDA4-8144-847D-5A4E6108B01B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632AC-0915-854A-A9FB-9799BB26C25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Telefonlinje</a:t>
          </a:r>
          <a:r>
            <a:rPr lang="en-US" sz="2400" kern="1200" dirty="0"/>
            <a:t> for </a:t>
          </a:r>
          <a:r>
            <a:rPr lang="en-US" sz="2400" kern="1200" dirty="0" err="1"/>
            <a:t>sundheds-professionelle</a:t>
          </a:r>
          <a:r>
            <a:rPr lang="en-US" sz="2400" kern="1200" dirty="0"/>
            <a:t> </a:t>
          </a:r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A08A-0D75-6D7A-5146-F3254385C8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4F3B2-BD57-DB1E-658D-9CE4CE1EDF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BAF22-B0A9-054F-881B-3DB35EE62F17}" type="datetimeFigureOut">
              <a:rPr lang="en-DK" smtClean="0"/>
              <a:t>06/07/2024</a:t>
            </a:fld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695F5-8991-D4BB-36C8-F3EC1D020D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2A16B-D801-3FF6-FD5C-5A25BFED99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ED327-9B38-A649-85B9-25D828B753A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274716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FCBD-7863-4FBB-9DD6-B23781E8DE22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82CD6-6DE7-44EC-BAD0-992B80821F9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9293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82CD6-6DE7-44EC-BAD0-992B80821F9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884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71B75CC9-6155-35FD-DB41-E7BEB96E3BD0}"/>
              </a:ext>
            </a:extLst>
          </p:cNvPr>
          <p:cNvSpPr/>
          <p:nvPr userDrawn="1"/>
        </p:nvSpPr>
        <p:spPr>
          <a:xfrm flipH="1">
            <a:off x="0" y="0"/>
            <a:ext cx="8601500" cy="6858000"/>
          </a:xfrm>
          <a:custGeom>
            <a:avLst/>
            <a:gdLst>
              <a:gd name="connsiteX0" fmla="*/ 8601500 w 8601500"/>
              <a:gd name="connsiteY0" fmla="*/ 0 h 6858000"/>
              <a:gd name="connsiteX1" fmla="*/ 1830738 w 8601500"/>
              <a:gd name="connsiteY1" fmla="*/ 0 h 6858000"/>
              <a:gd name="connsiteX2" fmla="*/ 1766687 w 8601500"/>
              <a:gd name="connsiteY2" fmla="*/ 111039 h 6858000"/>
              <a:gd name="connsiteX3" fmla="*/ 181678 w 8601500"/>
              <a:gd name="connsiteY3" fmla="*/ 2853796 h 6858000"/>
              <a:gd name="connsiteX4" fmla="*/ 157069 w 8601500"/>
              <a:gd name="connsiteY4" fmla="*/ 4104632 h 6858000"/>
              <a:gd name="connsiteX5" fmla="*/ 1745799 w 8601500"/>
              <a:gd name="connsiteY5" fmla="*/ 6858000 h 6858000"/>
              <a:gd name="connsiteX6" fmla="*/ 8601500 w 86015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500" h="6858000">
                <a:moveTo>
                  <a:pt x="8601500" y="0"/>
                </a:moveTo>
                <a:lnTo>
                  <a:pt x="1830738" y="0"/>
                </a:lnTo>
                <a:lnTo>
                  <a:pt x="1766687" y="111039"/>
                </a:lnTo>
                <a:cubicBezTo>
                  <a:pt x="1097324" y="1271316"/>
                  <a:pt x="200283" y="2823985"/>
                  <a:pt x="181678" y="2853796"/>
                </a:cubicBezTo>
                <a:cubicBezTo>
                  <a:pt x="-145843" y="3378506"/>
                  <a:pt x="48114" y="3944559"/>
                  <a:pt x="157069" y="4104632"/>
                </a:cubicBezTo>
                <a:lnTo>
                  <a:pt x="1745799" y="6858000"/>
                </a:lnTo>
                <a:lnTo>
                  <a:pt x="8601500" y="6858000"/>
                </a:ln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85AF39A-DF42-2542-6FD9-1A32FB1349D4}"/>
              </a:ext>
            </a:extLst>
          </p:cNvPr>
          <p:cNvSpPr/>
          <p:nvPr userDrawn="1"/>
        </p:nvSpPr>
        <p:spPr>
          <a:xfrm>
            <a:off x="7631390" y="0"/>
            <a:ext cx="4560610" cy="3137970"/>
          </a:xfrm>
          <a:custGeom>
            <a:avLst/>
            <a:gdLst>
              <a:gd name="connsiteX0" fmla="*/ 0 w 4560610"/>
              <a:gd name="connsiteY0" fmla="*/ 0 h 3137970"/>
              <a:gd name="connsiteX1" fmla="*/ 4560610 w 4560610"/>
              <a:gd name="connsiteY1" fmla="*/ 0 h 3137970"/>
              <a:gd name="connsiteX2" fmla="*/ 4560610 w 4560610"/>
              <a:gd name="connsiteY2" fmla="*/ 3137345 h 3137970"/>
              <a:gd name="connsiteX3" fmla="*/ 3581582 w 4560610"/>
              <a:gd name="connsiteY3" fmla="*/ 3137970 h 3137970"/>
              <a:gd name="connsiteX4" fmla="*/ 3581588 w 4560610"/>
              <a:gd name="connsiteY4" fmla="*/ 3136361 h 3137970"/>
              <a:gd name="connsiteX5" fmla="*/ 2452818 w 4560610"/>
              <a:gd name="connsiteY5" fmla="*/ 3135639 h 3137970"/>
              <a:gd name="connsiteX6" fmla="*/ 1490865 w 4560610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0610" h="3137970">
                <a:moveTo>
                  <a:pt x="0" y="0"/>
                </a:moveTo>
                <a:lnTo>
                  <a:pt x="4560610" y="0"/>
                </a:lnTo>
                <a:lnTo>
                  <a:pt x="4560610" y="3137345"/>
                </a:lnTo>
                <a:lnTo>
                  <a:pt x="3581582" y="3137970"/>
                </a:lnTo>
                <a:lnTo>
                  <a:pt x="3581588" y="3136361"/>
                </a:lnTo>
                <a:lnTo>
                  <a:pt x="2452818" y="3135639"/>
                </a:lnTo>
                <a:cubicBezTo>
                  <a:pt x="2162212" y="3128376"/>
                  <a:pt x="1710886" y="2937480"/>
                  <a:pt x="1490865" y="2583762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BB21AD-4E7F-AF46-F4B7-81F50562732B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3CC944-8384-8FA3-EAEE-09D62B1B14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11" name="Undertitel 2">
            <a:extLst>
              <a:ext uri="{FF2B5EF4-FFF2-40B4-BE49-F238E27FC236}">
                <a16:creationId xmlns:a16="http://schemas.microsoft.com/office/drawing/2014/main" id="{9042A900-9F45-4D7E-42F6-4BA2416036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</p:spTree>
    <p:extLst>
      <p:ext uri="{BB962C8B-B14F-4D97-AF65-F5344CB8AC3E}">
        <p14:creationId xmlns:p14="http://schemas.microsoft.com/office/powerpoint/2010/main" val="2201512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379FB161-1199-B6D7-9183-F9E46593174E}"/>
              </a:ext>
            </a:extLst>
          </p:cNvPr>
          <p:cNvSpPr/>
          <p:nvPr userDrawn="1"/>
        </p:nvSpPr>
        <p:spPr>
          <a:xfrm>
            <a:off x="0" y="0"/>
            <a:ext cx="8601500" cy="6858000"/>
          </a:xfrm>
          <a:custGeom>
            <a:avLst/>
            <a:gdLst>
              <a:gd name="connsiteX0" fmla="*/ 0 w 8601500"/>
              <a:gd name="connsiteY0" fmla="*/ 0 h 6858000"/>
              <a:gd name="connsiteX1" fmla="*/ 6770762 w 8601500"/>
              <a:gd name="connsiteY1" fmla="*/ 0 h 6858000"/>
              <a:gd name="connsiteX2" fmla="*/ 6834814 w 8601500"/>
              <a:gd name="connsiteY2" fmla="*/ 111039 h 6858000"/>
              <a:gd name="connsiteX3" fmla="*/ 8419822 w 8601500"/>
              <a:gd name="connsiteY3" fmla="*/ 2853796 h 6858000"/>
              <a:gd name="connsiteX4" fmla="*/ 8444431 w 8601500"/>
              <a:gd name="connsiteY4" fmla="*/ 4104632 h 6858000"/>
              <a:gd name="connsiteX5" fmla="*/ 6855701 w 8601500"/>
              <a:gd name="connsiteY5" fmla="*/ 6858000 h 6858000"/>
              <a:gd name="connsiteX6" fmla="*/ 0 w 86015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500" h="6858000">
                <a:moveTo>
                  <a:pt x="0" y="0"/>
                </a:moveTo>
                <a:lnTo>
                  <a:pt x="6770762" y="0"/>
                </a:lnTo>
                <a:lnTo>
                  <a:pt x="6834814" y="111039"/>
                </a:lnTo>
                <a:cubicBezTo>
                  <a:pt x="7504176" y="1271316"/>
                  <a:pt x="8401217" y="2823985"/>
                  <a:pt x="8419822" y="2853796"/>
                </a:cubicBezTo>
                <a:cubicBezTo>
                  <a:pt x="8747343" y="3378506"/>
                  <a:pt x="8553386" y="3944559"/>
                  <a:pt x="8444431" y="4104632"/>
                </a:cubicBezTo>
                <a:lnTo>
                  <a:pt x="685570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AD6ED648-C29E-1C3B-921D-00C6B57DF11D}"/>
              </a:ext>
            </a:extLst>
          </p:cNvPr>
          <p:cNvSpPr/>
          <p:nvPr userDrawn="1"/>
        </p:nvSpPr>
        <p:spPr>
          <a:xfrm>
            <a:off x="7631390" y="0"/>
            <a:ext cx="4560610" cy="3137970"/>
          </a:xfrm>
          <a:custGeom>
            <a:avLst/>
            <a:gdLst>
              <a:gd name="connsiteX0" fmla="*/ 0 w 4560610"/>
              <a:gd name="connsiteY0" fmla="*/ 0 h 3137970"/>
              <a:gd name="connsiteX1" fmla="*/ 4560610 w 4560610"/>
              <a:gd name="connsiteY1" fmla="*/ 0 h 3137970"/>
              <a:gd name="connsiteX2" fmla="*/ 4560610 w 4560610"/>
              <a:gd name="connsiteY2" fmla="*/ 3137345 h 3137970"/>
              <a:gd name="connsiteX3" fmla="*/ 3581582 w 4560610"/>
              <a:gd name="connsiteY3" fmla="*/ 3137970 h 3137970"/>
              <a:gd name="connsiteX4" fmla="*/ 3581588 w 4560610"/>
              <a:gd name="connsiteY4" fmla="*/ 3136361 h 3137970"/>
              <a:gd name="connsiteX5" fmla="*/ 2452818 w 4560610"/>
              <a:gd name="connsiteY5" fmla="*/ 3135639 h 3137970"/>
              <a:gd name="connsiteX6" fmla="*/ 1490865 w 4560610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0610" h="3137970">
                <a:moveTo>
                  <a:pt x="0" y="0"/>
                </a:moveTo>
                <a:lnTo>
                  <a:pt x="4560610" y="0"/>
                </a:lnTo>
                <a:lnTo>
                  <a:pt x="4560610" y="3137345"/>
                </a:lnTo>
                <a:lnTo>
                  <a:pt x="3581582" y="3137970"/>
                </a:lnTo>
                <a:lnTo>
                  <a:pt x="3581588" y="3136361"/>
                </a:lnTo>
                <a:lnTo>
                  <a:pt x="2452818" y="3135639"/>
                </a:lnTo>
                <a:cubicBezTo>
                  <a:pt x="2162212" y="3128376"/>
                  <a:pt x="1710886" y="2937480"/>
                  <a:pt x="1490865" y="2583762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5B19779-FC56-EBFF-96C6-8B954ED4056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B54BFDC3-4433-51D6-7435-5C9354CC6D5E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92890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7FE3CF70-B32C-DC02-1D04-52B1FB0DE84A}"/>
              </a:ext>
            </a:extLst>
          </p:cNvPr>
          <p:cNvSpPr/>
          <p:nvPr userDrawn="1"/>
        </p:nvSpPr>
        <p:spPr>
          <a:xfrm flipH="1">
            <a:off x="7668029" y="3845430"/>
            <a:ext cx="4523971" cy="3012570"/>
          </a:xfrm>
          <a:custGeom>
            <a:avLst/>
            <a:gdLst>
              <a:gd name="connsiteX0" fmla="*/ 2130860 w 4523971"/>
              <a:gd name="connsiteY0" fmla="*/ 0 h 3012570"/>
              <a:gd name="connsiteX1" fmla="*/ 0 w 4523971"/>
              <a:gd name="connsiteY1" fmla="*/ 163 h 3012570"/>
              <a:gd name="connsiteX2" fmla="*/ 0 w 4523971"/>
              <a:gd name="connsiteY2" fmla="*/ 3012570 h 3012570"/>
              <a:gd name="connsiteX3" fmla="*/ 4523971 w 4523971"/>
              <a:gd name="connsiteY3" fmla="*/ 3012570 h 3012570"/>
              <a:gd name="connsiteX4" fmla="*/ 4493407 w 4523971"/>
              <a:gd name="connsiteY4" fmla="*/ 2959650 h 3012570"/>
              <a:gd name="connsiteX5" fmla="*/ 3139334 w 4523971"/>
              <a:gd name="connsiteY5" fmla="*/ 610143 h 3012570"/>
              <a:gd name="connsiteX6" fmla="*/ 2130860 w 4523971"/>
              <a:gd name="connsiteY6" fmla="*/ 0 h 30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971" h="3012570">
                <a:moveTo>
                  <a:pt x="2130860" y="0"/>
                </a:moveTo>
                <a:lnTo>
                  <a:pt x="0" y="163"/>
                </a:lnTo>
                <a:lnTo>
                  <a:pt x="0" y="3012570"/>
                </a:lnTo>
                <a:lnTo>
                  <a:pt x="4523971" y="3012570"/>
                </a:lnTo>
                <a:lnTo>
                  <a:pt x="4493407" y="2959650"/>
                </a:lnTo>
                <a:cubicBezTo>
                  <a:pt x="3857630" y="1858644"/>
                  <a:pt x="3137486" y="610069"/>
                  <a:pt x="3139334" y="610143"/>
                </a:cubicBezTo>
                <a:cubicBezTo>
                  <a:pt x="2900562" y="184032"/>
                  <a:pt x="2418738" y="5477"/>
                  <a:pt x="2130860" y="0"/>
                </a:cubicBezTo>
                <a:close/>
              </a:path>
            </a:pathLst>
          </a:custGeom>
          <a:solidFill>
            <a:srgbClr val="256575">
              <a:alpha val="10136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6BFEE3A0-E815-542F-00A7-2E864BADD7F8}"/>
              </a:ext>
            </a:extLst>
          </p:cNvPr>
          <p:cNvSpPr/>
          <p:nvPr userDrawn="1"/>
        </p:nvSpPr>
        <p:spPr>
          <a:xfrm>
            <a:off x="1" y="0"/>
            <a:ext cx="8568843" cy="6858000"/>
          </a:xfrm>
          <a:custGeom>
            <a:avLst/>
            <a:gdLst>
              <a:gd name="connsiteX0" fmla="*/ 0 w 8568843"/>
              <a:gd name="connsiteY0" fmla="*/ 0 h 6858000"/>
              <a:gd name="connsiteX1" fmla="*/ 6738106 w 8568843"/>
              <a:gd name="connsiteY1" fmla="*/ 0 h 6858000"/>
              <a:gd name="connsiteX2" fmla="*/ 6802157 w 8568843"/>
              <a:gd name="connsiteY2" fmla="*/ 111039 h 6858000"/>
              <a:gd name="connsiteX3" fmla="*/ 8387165 w 8568843"/>
              <a:gd name="connsiteY3" fmla="*/ 2853796 h 6858000"/>
              <a:gd name="connsiteX4" fmla="*/ 8411774 w 8568843"/>
              <a:gd name="connsiteY4" fmla="*/ 4104632 h 6858000"/>
              <a:gd name="connsiteX5" fmla="*/ 6823044 w 8568843"/>
              <a:gd name="connsiteY5" fmla="*/ 6858000 h 6858000"/>
              <a:gd name="connsiteX6" fmla="*/ 0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0" y="0"/>
                </a:moveTo>
                <a:lnTo>
                  <a:pt x="6738106" y="0"/>
                </a:lnTo>
                <a:lnTo>
                  <a:pt x="6802157" y="111039"/>
                </a:lnTo>
                <a:cubicBezTo>
                  <a:pt x="7471519" y="1271316"/>
                  <a:pt x="8368561" y="2823985"/>
                  <a:pt x="8387165" y="2853796"/>
                </a:cubicBezTo>
                <a:cubicBezTo>
                  <a:pt x="8714686" y="3378506"/>
                  <a:pt x="8520729" y="3944559"/>
                  <a:pt x="8411774" y="4104632"/>
                </a:cubicBezTo>
                <a:lnTo>
                  <a:pt x="682304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CA5750E-81B0-CE70-8816-E2D0B739891E}"/>
              </a:ext>
            </a:extLst>
          </p:cNvPr>
          <p:cNvSpPr/>
          <p:nvPr userDrawn="1"/>
        </p:nvSpPr>
        <p:spPr>
          <a:xfrm>
            <a:off x="7598734" y="0"/>
            <a:ext cx="4593267" cy="3137970"/>
          </a:xfrm>
          <a:custGeom>
            <a:avLst/>
            <a:gdLst>
              <a:gd name="connsiteX0" fmla="*/ 0 w 4593267"/>
              <a:gd name="connsiteY0" fmla="*/ 0 h 3137970"/>
              <a:gd name="connsiteX1" fmla="*/ 4593267 w 4593267"/>
              <a:gd name="connsiteY1" fmla="*/ 0 h 3137970"/>
              <a:gd name="connsiteX2" fmla="*/ 4593267 w 4593267"/>
              <a:gd name="connsiteY2" fmla="*/ 3137324 h 3137970"/>
              <a:gd name="connsiteX3" fmla="*/ 3581581 w 4593267"/>
              <a:gd name="connsiteY3" fmla="*/ 3137970 h 3137970"/>
              <a:gd name="connsiteX4" fmla="*/ 3581587 w 4593267"/>
              <a:gd name="connsiteY4" fmla="*/ 3136361 h 3137970"/>
              <a:gd name="connsiteX5" fmla="*/ 2452817 w 4593267"/>
              <a:gd name="connsiteY5" fmla="*/ 3135639 h 3137970"/>
              <a:gd name="connsiteX6" fmla="*/ 1490865 w 4593267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267" h="3137970">
                <a:moveTo>
                  <a:pt x="0" y="0"/>
                </a:moveTo>
                <a:lnTo>
                  <a:pt x="4593267" y="0"/>
                </a:lnTo>
                <a:lnTo>
                  <a:pt x="4593267" y="3137324"/>
                </a:lnTo>
                <a:lnTo>
                  <a:pt x="3581581" y="3137970"/>
                </a:lnTo>
                <a:lnTo>
                  <a:pt x="3581587" y="3136361"/>
                </a:lnTo>
                <a:lnTo>
                  <a:pt x="2452817" y="3135639"/>
                </a:lnTo>
                <a:cubicBezTo>
                  <a:pt x="2162212" y="3128376"/>
                  <a:pt x="1710886" y="2937480"/>
                  <a:pt x="1490865" y="2583762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AC19A8-3082-9034-387B-5A88F72B5753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dsholder til tekst 8">
            <a:extLst>
              <a:ext uri="{FF2B5EF4-FFF2-40B4-BE49-F238E27FC236}">
                <a16:creationId xmlns:a16="http://schemas.microsoft.com/office/drawing/2014/main" id="{013A01D4-361C-52CE-5329-4BD074C31A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4186FCE-E65E-94B3-D80B-82E6A69CCB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01725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rgbClr val="256575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8">
            <a:extLst>
              <a:ext uri="{FF2B5EF4-FFF2-40B4-BE49-F238E27FC236}">
                <a16:creationId xmlns:a16="http://schemas.microsoft.com/office/drawing/2014/main" id="{0787E012-D9AF-8FC6-7219-D0D29A8D45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1C1EF03F-1E0E-862A-7B7B-08D7DC0512F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163161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5DDFAD3-99FF-622F-05B0-E6A2BA4E4D23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2705DF8-27CC-DCAC-731A-B240D957D488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047F192-3AEC-F1F9-1C2D-C27B4B863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7CB0EC-1F9C-4EE8-A474-A3624ECD4B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3" name="Pladsholder til tekst 8">
            <a:extLst>
              <a:ext uri="{FF2B5EF4-FFF2-40B4-BE49-F238E27FC236}">
                <a16:creationId xmlns:a16="http://schemas.microsoft.com/office/drawing/2014/main" id="{F0528C96-1EA1-8CE2-D2D8-81B5157B3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FDE73B0C-EFFF-77C9-CF5D-33725D4F4F5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69306-BA73-DCB6-46AB-708DB8BCA494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3669303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35A94E0-9657-ECC1-C81D-D2AF8E0F91EF}"/>
              </a:ext>
            </a:extLst>
          </p:cNvPr>
          <p:cNvSpPr/>
          <p:nvPr userDrawn="1"/>
        </p:nvSpPr>
        <p:spPr>
          <a:xfrm>
            <a:off x="0" y="3621974"/>
            <a:ext cx="6900152" cy="3236027"/>
          </a:xfrm>
          <a:custGeom>
            <a:avLst/>
            <a:gdLst>
              <a:gd name="connsiteX0" fmla="*/ 4377986 w 6900152"/>
              <a:gd name="connsiteY0" fmla="*/ 0 h 3236027"/>
              <a:gd name="connsiteX1" fmla="*/ 5386461 w 6900152"/>
              <a:gd name="connsiteY1" fmla="*/ 610143 h 3236027"/>
              <a:gd name="connsiteX2" fmla="*/ 6740533 w 6900152"/>
              <a:gd name="connsiteY2" fmla="*/ 2959650 h 3236027"/>
              <a:gd name="connsiteX3" fmla="*/ 6900152 w 6900152"/>
              <a:gd name="connsiteY3" fmla="*/ 3236027 h 3236027"/>
              <a:gd name="connsiteX4" fmla="*/ 0 w 6900152"/>
              <a:gd name="connsiteY4" fmla="*/ 3236027 h 3236027"/>
              <a:gd name="connsiteX5" fmla="*/ 0 w 6900152"/>
              <a:gd name="connsiteY5" fmla="*/ 29 h 3236027"/>
              <a:gd name="connsiteX6" fmla="*/ 2000811 w 6900152"/>
              <a:gd name="connsiteY6" fmla="*/ 182 h 32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152" h="3236027">
                <a:moveTo>
                  <a:pt x="4377986" y="0"/>
                </a:moveTo>
                <a:cubicBezTo>
                  <a:pt x="4665864" y="5477"/>
                  <a:pt x="5147688" y="184032"/>
                  <a:pt x="5386461" y="610143"/>
                </a:cubicBezTo>
                <a:cubicBezTo>
                  <a:pt x="5384612" y="610069"/>
                  <a:pt x="6104756" y="1858644"/>
                  <a:pt x="6740533" y="2959650"/>
                </a:cubicBezTo>
                <a:lnTo>
                  <a:pt x="6900152" y="3236027"/>
                </a:lnTo>
                <a:lnTo>
                  <a:pt x="0" y="3236027"/>
                </a:lnTo>
                <a:lnTo>
                  <a:pt x="0" y="29"/>
                </a:lnTo>
                <a:lnTo>
                  <a:pt x="2000811" y="18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807C9B2-555A-5A05-F7F0-A5B366E03C06}"/>
              </a:ext>
            </a:extLst>
          </p:cNvPr>
          <p:cNvSpPr/>
          <p:nvPr userDrawn="1"/>
        </p:nvSpPr>
        <p:spPr>
          <a:xfrm>
            <a:off x="5870430" y="0"/>
            <a:ext cx="6321571" cy="6858000"/>
          </a:xfrm>
          <a:custGeom>
            <a:avLst/>
            <a:gdLst>
              <a:gd name="connsiteX0" fmla="*/ 1686527 w 6321571"/>
              <a:gd name="connsiteY0" fmla="*/ 0 h 6858000"/>
              <a:gd name="connsiteX1" fmla="*/ 6321571 w 6321571"/>
              <a:gd name="connsiteY1" fmla="*/ 0 h 6858000"/>
              <a:gd name="connsiteX2" fmla="*/ 6321571 w 6321571"/>
              <a:gd name="connsiteY2" fmla="*/ 6858000 h 6858000"/>
              <a:gd name="connsiteX3" fmla="*/ 1890031 w 6321571"/>
              <a:gd name="connsiteY3" fmla="*/ 6858000 h 6858000"/>
              <a:gd name="connsiteX4" fmla="*/ 157070 w 6321571"/>
              <a:gd name="connsiteY4" fmla="*/ 3854671 h 6858000"/>
              <a:gd name="connsiteX5" fmla="*/ 181678 w 6321571"/>
              <a:gd name="connsiteY5" fmla="*/ 2603835 h 6858000"/>
              <a:gd name="connsiteX6" fmla="*/ 1560153 w 6321571"/>
              <a:gd name="connsiteY6" fmla="*/ 219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571" h="6858000">
                <a:moveTo>
                  <a:pt x="1686527" y="0"/>
                </a:moveTo>
                <a:lnTo>
                  <a:pt x="6321571" y="0"/>
                </a:lnTo>
                <a:lnTo>
                  <a:pt x="6321571" y="6858000"/>
                </a:lnTo>
                <a:lnTo>
                  <a:pt x="1890031" y="6858000"/>
                </a:lnTo>
                <a:lnTo>
                  <a:pt x="157070" y="3854671"/>
                </a:lnTo>
                <a:cubicBezTo>
                  <a:pt x="48115" y="3694598"/>
                  <a:pt x="-145843" y="3128545"/>
                  <a:pt x="181678" y="2603835"/>
                </a:cubicBezTo>
                <a:cubicBezTo>
                  <a:pt x="198422" y="2577005"/>
                  <a:pt x="926700" y="1316660"/>
                  <a:pt x="1560153" y="21901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AC442-13DF-AA76-9A02-44FF4F2A3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711" y="6533457"/>
            <a:ext cx="1265989" cy="15824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F2A78-8BD3-70AB-2F22-C05E15CE7070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>
            <a:extLst>
              <a:ext uri="{FF2B5EF4-FFF2-40B4-BE49-F238E27FC236}">
                <a16:creationId xmlns:a16="http://schemas.microsoft.com/office/drawing/2014/main" id="{A9D90B45-EB21-B24F-E161-02CFFF4B11F8}"/>
              </a:ext>
            </a:extLst>
          </p:cNvPr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3927678E-03B7-A26C-AE3B-550D92196A0A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1pPr>
            <a:lvl2pPr marL="1197644" indent="-363949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2pPr>
            <a:lvl3pPr marL="1790118" indent="-241222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3pPr>
            <a:lvl4pPr marL="2522247" indent="-243338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4pPr>
            <a:lvl5pPr marL="3159163" indent="-285664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98841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256575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F2A78-8BD3-70AB-2F22-C05E15CE7070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4">
            <a:extLst>
              <a:ext uri="{FF2B5EF4-FFF2-40B4-BE49-F238E27FC236}">
                <a16:creationId xmlns:a16="http://schemas.microsoft.com/office/drawing/2014/main" id="{69B9EC59-9C7B-496B-A282-57173A609D8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95CAF542-B0C5-5319-FC70-D0675A0CB62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1pPr>
            <a:lvl2pPr marL="1197644" indent="-363949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2pPr>
            <a:lvl3pPr marL="1790118" indent="-241222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3pPr>
            <a:lvl4pPr marL="2522247" indent="-243338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4pPr>
            <a:lvl5pPr marL="3159163" indent="-285664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1701078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4E001E-C9BC-F39D-BDB4-1E6355584A65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4">
            <a:extLst>
              <a:ext uri="{FF2B5EF4-FFF2-40B4-BE49-F238E27FC236}">
                <a16:creationId xmlns:a16="http://schemas.microsoft.com/office/drawing/2014/main" id="{FF1ADBA5-A40A-7D19-38E4-1F7FBC9B8DA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accent2"/>
              </a:buCl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19" name="Pladsholder til indhold 2">
            <a:extLst>
              <a:ext uri="{FF2B5EF4-FFF2-40B4-BE49-F238E27FC236}">
                <a16:creationId xmlns:a16="http://schemas.microsoft.com/office/drawing/2014/main" id="{239206A6-C1EF-9D6A-6C3F-DBA621CA9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1pPr>
            <a:lvl2pPr marL="1197644" indent="-363949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2pPr>
            <a:lvl3pPr marL="1790118" indent="-241222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3pPr>
            <a:lvl4pPr marL="2522247" indent="-243338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4pPr>
            <a:lvl5pPr marL="3159163" indent="-285664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accent2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31050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E4CC3FD3-4830-6242-AE94-90853B85FEEB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2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FF2A78-8BD3-70AB-2F22-C05E15CE7070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>
            <a:extLst>
              <a:ext uri="{FF2B5EF4-FFF2-40B4-BE49-F238E27FC236}">
                <a16:creationId xmlns:a16="http://schemas.microsoft.com/office/drawing/2014/main" id="{3401C58E-083E-CD09-CA04-27C5D79A1E5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898296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solidFill>
                  <a:schemeClr val="bg1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altLang="da-DK" dirty="0"/>
              <a:t>Skriv overskrift her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6E0751D2-C656-2646-C8C1-618AA7FAB99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8296" y="2354944"/>
            <a:ext cx="10080000" cy="3670297"/>
          </a:xfrm>
        </p:spPr>
        <p:txBody>
          <a:bodyPr/>
          <a:lstStyle>
            <a:lvl1pPr marL="457063" indent="-457063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 marL="1197644" indent="-363949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 marL="1790118" indent="-241222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 marL="2522247" indent="-243338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 marL="3159163" indent="-285664">
              <a:buClr>
                <a:schemeClr val="bg1"/>
              </a:buClr>
              <a:buFont typeface="Arial" panose="020B0604020202020204" pitchFamily="34" charset="0"/>
              <a:buChar char="•"/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da-DK" altLang="da-DK" dirty="0"/>
              <a:t>Skriv tekst eller klik på ikon for at tilføje indhold</a:t>
            </a:r>
          </a:p>
          <a:p>
            <a:pPr lvl="1"/>
            <a:r>
              <a:rPr lang="da-DK" altLang="da-DK" dirty="0"/>
              <a:t>første niveau</a:t>
            </a:r>
          </a:p>
          <a:p>
            <a:pPr lvl="2"/>
            <a:r>
              <a:rPr lang="da-DK" altLang="da-DK" dirty="0"/>
              <a:t>andet niveau</a:t>
            </a:r>
          </a:p>
          <a:p>
            <a:pPr lvl="3"/>
            <a:r>
              <a:rPr lang="da-DK" altLang="da-DK" dirty="0"/>
              <a:t>tredje niveau</a:t>
            </a:r>
          </a:p>
          <a:p>
            <a:pPr lvl="4"/>
            <a:r>
              <a:rPr lang="da-DK" altLang="da-DK" dirty="0"/>
              <a:t>fjerde niveau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061139-D69F-76E9-63B9-F5C9071913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F91482-AFB2-A1A0-A357-5408D64AC8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64CBBD-4262-5A2F-36D3-5FA20E2C220C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4243309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>
            <a:extLst>
              <a:ext uri="{FF2B5EF4-FFF2-40B4-BE49-F238E27FC236}">
                <a16:creationId xmlns:a16="http://schemas.microsoft.com/office/drawing/2014/main" id="{EB89F44F-ED54-588A-7179-8DA1E34CC3F4}"/>
              </a:ext>
            </a:extLst>
          </p:cNvPr>
          <p:cNvSpPr/>
          <p:nvPr userDrawn="1"/>
        </p:nvSpPr>
        <p:spPr>
          <a:xfrm flipH="1">
            <a:off x="7598734" y="0"/>
            <a:ext cx="4593266" cy="3137970"/>
          </a:xfrm>
          <a:custGeom>
            <a:avLst/>
            <a:gdLst>
              <a:gd name="connsiteX0" fmla="*/ 4593266 w 4593266"/>
              <a:gd name="connsiteY0" fmla="*/ 0 h 3137970"/>
              <a:gd name="connsiteX1" fmla="*/ 0 w 4593266"/>
              <a:gd name="connsiteY1" fmla="*/ 0 h 3137970"/>
              <a:gd name="connsiteX2" fmla="*/ 0 w 4593266"/>
              <a:gd name="connsiteY2" fmla="*/ 3137324 h 3137970"/>
              <a:gd name="connsiteX3" fmla="*/ 1011684 w 4593266"/>
              <a:gd name="connsiteY3" fmla="*/ 3137970 h 3137970"/>
              <a:gd name="connsiteX4" fmla="*/ 1011678 w 4593266"/>
              <a:gd name="connsiteY4" fmla="*/ 3136361 h 3137970"/>
              <a:gd name="connsiteX5" fmla="*/ 2140448 w 4593266"/>
              <a:gd name="connsiteY5" fmla="*/ 3135639 h 3137970"/>
              <a:gd name="connsiteX6" fmla="*/ 3102401 w 4593266"/>
              <a:gd name="connsiteY6" fmla="*/ 2583762 h 313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3266" h="3137970">
                <a:moveTo>
                  <a:pt x="4593266" y="0"/>
                </a:moveTo>
                <a:lnTo>
                  <a:pt x="0" y="0"/>
                </a:lnTo>
                <a:lnTo>
                  <a:pt x="0" y="3137324"/>
                </a:lnTo>
                <a:lnTo>
                  <a:pt x="1011684" y="3137970"/>
                </a:lnTo>
                <a:lnTo>
                  <a:pt x="1011678" y="3136361"/>
                </a:lnTo>
                <a:lnTo>
                  <a:pt x="2140448" y="3135639"/>
                </a:lnTo>
                <a:cubicBezTo>
                  <a:pt x="2431054" y="3128376"/>
                  <a:pt x="2882380" y="2937480"/>
                  <a:pt x="3102401" y="2583762"/>
                </a:cubicBez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EAA1633-FC7A-AF97-B20E-79A96BD92C6E}"/>
              </a:ext>
            </a:extLst>
          </p:cNvPr>
          <p:cNvSpPr/>
          <p:nvPr userDrawn="1"/>
        </p:nvSpPr>
        <p:spPr>
          <a:xfrm flipH="1">
            <a:off x="0" y="0"/>
            <a:ext cx="8568843" cy="6858000"/>
          </a:xfrm>
          <a:custGeom>
            <a:avLst/>
            <a:gdLst>
              <a:gd name="connsiteX0" fmla="*/ 8568843 w 8568843"/>
              <a:gd name="connsiteY0" fmla="*/ 0 h 6858000"/>
              <a:gd name="connsiteX1" fmla="*/ 1830739 w 8568843"/>
              <a:gd name="connsiteY1" fmla="*/ 0 h 6858000"/>
              <a:gd name="connsiteX2" fmla="*/ 1766687 w 8568843"/>
              <a:gd name="connsiteY2" fmla="*/ 111040 h 6858000"/>
              <a:gd name="connsiteX3" fmla="*/ 181678 w 8568843"/>
              <a:gd name="connsiteY3" fmla="*/ 2853797 h 6858000"/>
              <a:gd name="connsiteX4" fmla="*/ 157069 w 8568843"/>
              <a:gd name="connsiteY4" fmla="*/ 4104633 h 6858000"/>
              <a:gd name="connsiteX5" fmla="*/ 1745799 w 8568843"/>
              <a:gd name="connsiteY5" fmla="*/ 6858000 h 6858000"/>
              <a:gd name="connsiteX6" fmla="*/ 8568843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8568843" y="0"/>
                </a:moveTo>
                <a:lnTo>
                  <a:pt x="1830739" y="0"/>
                </a:lnTo>
                <a:lnTo>
                  <a:pt x="1766687" y="111040"/>
                </a:lnTo>
                <a:cubicBezTo>
                  <a:pt x="1097324" y="1271317"/>
                  <a:pt x="200283" y="2823986"/>
                  <a:pt x="181678" y="2853797"/>
                </a:cubicBezTo>
                <a:cubicBezTo>
                  <a:pt x="-145843" y="3378507"/>
                  <a:pt x="48114" y="3944560"/>
                  <a:pt x="157069" y="4104633"/>
                </a:cubicBezTo>
                <a:lnTo>
                  <a:pt x="1745799" y="6858000"/>
                </a:lnTo>
                <a:lnTo>
                  <a:pt x="8568843" y="6858000"/>
                </a:ln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E808993-E9E7-2F18-23C7-FF38F81E79EA}"/>
              </a:ext>
            </a:extLst>
          </p:cNvPr>
          <p:cNvSpPr/>
          <p:nvPr userDrawn="1"/>
        </p:nvSpPr>
        <p:spPr>
          <a:xfrm>
            <a:off x="7668030" y="3845430"/>
            <a:ext cx="4523970" cy="3012570"/>
          </a:xfrm>
          <a:custGeom>
            <a:avLst/>
            <a:gdLst>
              <a:gd name="connsiteX0" fmla="*/ 2393111 w 4523970"/>
              <a:gd name="connsiteY0" fmla="*/ 0 h 3012570"/>
              <a:gd name="connsiteX1" fmla="*/ 4523970 w 4523970"/>
              <a:gd name="connsiteY1" fmla="*/ 163 h 3012570"/>
              <a:gd name="connsiteX2" fmla="*/ 4523970 w 4523970"/>
              <a:gd name="connsiteY2" fmla="*/ 3012570 h 3012570"/>
              <a:gd name="connsiteX3" fmla="*/ 0 w 4523970"/>
              <a:gd name="connsiteY3" fmla="*/ 3012570 h 3012570"/>
              <a:gd name="connsiteX4" fmla="*/ 30564 w 4523970"/>
              <a:gd name="connsiteY4" fmla="*/ 2959650 h 3012570"/>
              <a:gd name="connsiteX5" fmla="*/ 1384637 w 4523970"/>
              <a:gd name="connsiteY5" fmla="*/ 610143 h 3012570"/>
              <a:gd name="connsiteX6" fmla="*/ 2393111 w 4523970"/>
              <a:gd name="connsiteY6" fmla="*/ 0 h 301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970" h="3012570">
                <a:moveTo>
                  <a:pt x="2393111" y="0"/>
                </a:moveTo>
                <a:lnTo>
                  <a:pt x="4523970" y="163"/>
                </a:lnTo>
                <a:lnTo>
                  <a:pt x="4523970" y="3012570"/>
                </a:lnTo>
                <a:lnTo>
                  <a:pt x="0" y="3012570"/>
                </a:lnTo>
                <a:lnTo>
                  <a:pt x="30564" y="2959650"/>
                </a:lnTo>
                <a:cubicBezTo>
                  <a:pt x="666342" y="1858644"/>
                  <a:pt x="1386485" y="610069"/>
                  <a:pt x="1384637" y="610143"/>
                </a:cubicBezTo>
                <a:cubicBezTo>
                  <a:pt x="1623409" y="184032"/>
                  <a:pt x="2105233" y="5477"/>
                  <a:pt x="2393111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2D59B-81A3-A5E0-8998-28906A174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76FC39F6-CC92-D61A-44AF-EDE72EE5987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89E2B435-2DE2-7A5E-2E30-30B7A88726A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0BB1D-0C98-4BD0-0AB8-2BC3C5EB886E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299179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2626C6C7-5953-04BB-6A31-EF65826711D7}"/>
              </a:ext>
            </a:extLst>
          </p:cNvPr>
          <p:cNvSpPr/>
          <p:nvPr userDrawn="1"/>
        </p:nvSpPr>
        <p:spPr>
          <a:xfrm>
            <a:off x="1" y="0"/>
            <a:ext cx="8568843" cy="6858000"/>
          </a:xfrm>
          <a:custGeom>
            <a:avLst/>
            <a:gdLst>
              <a:gd name="connsiteX0" fmla="*/ 0 w 8568843"/>
              <a:gd name="connsiteY0" fmla="*/ 0 h 6858000"/>
              <a:gd name="connsiteX1" fmla="*/ 6738105 w 8568843"/>
              <a:gd name="connsiteY1" fmla="*/ 0 h 6858000"/>
              <a:gd name="connsiteX2" fmla="*/ 6802157 w 8568843"/>
              <a:gd name="connsiteY2" fmla="*/ 111040 h 6858000"/>
              <a:gd name="connsiteX3" fmla="*/ 8387165 w 8568843"/>
              <a:gd name="connsiteY3" fmla="*/ 2853797 h 6858000"/>
              <a:gd name="connsiteX4" fmla="*/ 8411774 w 8568843"/>
              <a:gd name="connsiteY4" fmla="*/ 4104633 h 6858000"/>
              <a:gd name="connsiteX5" fmla="*/ 6823045 w 8568843"/>
              <a:gd name="connsiteY5" fmla="*/ 6858000 h 6858000"/>
              <a:gd name="connsiteX6" fmla="*/ 0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0" y="0"/>
                </a:moveTo>
                <a:lnTo>
                  <a:pt x="6738105" y="0"/>
                </a:lnTo>
                <a:lnTo>
                  <a:pt x="6802157" y="111040"/>
                </a:lnTo>
                <a:cubicBezTo>
                  <a:pt x="7471519" y="1271317"/>
                  <a:pt x="8368561" y="2823986"/>
                  <a:pt x="8387165" y="2853797"/>
                </a:cubicBezTo>
                <a:cubicBezTo>
                  <a:pt x="8714686" y="3378507"/>
                  <a:pt x="8520729" y="3944560"/>
                  <a:pt x="8411774" y="4104633"/>
                </a:cubicBezTo>
                <a:lnTo>
                  <a:pt x="6823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DA1DF81-0754-EFC3-0710-B802C33EA0EA}"/>
              </a:ext>
            </a:extLst>
          </p:cNvPr>
          <p:cNvSpPr/>
          <p:nvPr userDrawn="1"/>
        </p:nvSpPr>
        <p:spPr>
          <a:xfrm>
            <a:off x="7668030" y="3845432"/>
            <a:ext cx="4523970" cy="3012569"/>
          </a:xfrm>
          <a:custGeom>
            <a:avLst/>
            <a:gdLst>
              <a:gd name="connsiteX0" fmla="*/ 2393110 w 4523970"/>
              <a:gd name="connsiteY0" fmla="*/ 0 h 3012569"/>
              <a:gd name="connsiteX1" fmla="*/ 4523970 w 4523970"/>
              <a:gd name="connsiteY1" fmla="*/ 163 h 3012569"/>
              <a:gd name="connsiteX2" fmla="*/ 4523970 w 4523970"/>
              <a:gd name="connsiteY2" fmla="*/ 3012569 h 3012569"/>
              <a:gd name="connsiteX3" fmla="*/ 0 w 4523970"/>
              <a:gd name="connsiteY3" fmla="*/ 3012569 h 3012569"/>
              <a:gd name="connsiteX4" fmla="*/ 30563 w 4523970"/>
              <a:gd name="connsiteY4" fmla="*/ 2959649 h 3012569"/>
              <a:gd name="connsiteX5" fmla="*/ 1384636 w 4523970"/>
              <a:gd name="connsiteY5" fmla="*/ 610142 h 3012569"/>
              <a:gd name="connsiteX6" fmla="*/ 2393110 w 4523970"/>
              <a:gd name="connsiteY6" fmla="*/ 0 h 301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23970" h="3012569">
                <a:moveTo>
                  <a:pt x="2393110" y="0"/>
                </a:moveTo>
                <a:lnTo>
                  <a:pt x="4523970" y="163"/>
                </a:lnTo>
                <a:lnTo>
                  <a:pt x="4523970" y="3012569"/>
                </a:lnTo>
                <a:lnTo>
                  <a:pt x="0" y="3012569"/>
                </a:lnTo>
                <a:lnTo>
                  <a:pt x="30563" y="2959649"/>
                </a:lnTo>
                <a:cubicBezTo>
                  <a:pt x="666341" y="1858644"/>
                  <a:pt x="1386484" y="610069"/>
                  <a:pt x="1384636" y="610142"/>
                </a:cubicBezTo>
                <a:cubicBezTo>
                  <a:pt x="1623408" y="184032"/>
                  <a:pt x="2105232" y="5477"/>
                  <a:pt x="2393110" y="0"/>
                </a:cubicBez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82D59B-81A3-A5E0-8998-28906A1742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B35172C-882B-DAF2-F4BB-50A5FBD4237D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97448D96-DFC6-643C-0AAB-1F29CEF6EE87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0D27F0-38C8-5AE4-B3CE-525733EFBD4C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267863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8B23915-57EE-644A-9203-FAC31030E871}"/>
              </a:ext>
            </a:extLst>
          </p:cNvPr>
          <p:cNvSpPr/>
          <p:nvPr userDrawn="1"/>
        </p:nvSpPr>
        <p:spPr>
          <a:xfrm>
            <a:off x="0" y="0"/>
            <a:ext cx="12192000" cy="685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accent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E8B41A-B9D1-70E9-0F86-C2C00954D7BB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AC0EDEA-46BF-C1C5-3505-BDB38D6AC4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283408-B81D-FCA7-0394-B7B6C2FEDB42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1330287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17AEAE6F-D8D8-3748-BE8E-02A09276E425}"/>
              </a:ext>
            </a:extLst>
          </p:cNvPr>
          <p:cNvSpPr/>
          <p:nvPr userDrawn="1"/>
        </p:nvSpPr>
        <p:spPr>
          <a:xfrm>
            <a:off x="1" y="0"/>
            <a:ext cx="8568843" cy="6858000"/>
          </a:xfrm>
          <a:custGeom>
            <a:avLst/>
            <a:gdLst>
              <a:gd name="connsiteX0" fmla="*/ 0 w 8568843"/>
              <a:gd name="connsiteY0" fmla="*/ 0 h 6858000"/>
              <a:gd name="connsiteX1" fmla="*/ 6738105 w 8568843"/>
              <a:gd name="connsiteY1" fmla="*/ 0 h 6858000"/>
              <a:gd name="connsiteX2" fmla="*/ 6802157 w 8568843"/>
              <a:gd name="connsiteY2" fmla="*/ 111040 h 6858000"/>
              <a:gd name="connsiteX3" fmla="*/ 8387165 w 8568843"/>
              <a:gd name="connsiteY3" fmla="*/ 2853797 h 6858000"/>
              <a:gd name="connsiteX4" fmla="*/ 8411774 w 8568843"/>
              <a:gd name="connsiteY4" fmla="*/ 4104633 h 6858000"/>
              <a:gd name="connsiteX5" fmla="*/ 6823045 w 8568843"/>
              <a:gd name="connsiteY5" fmla="*/ 6858000 h 6858000"/>
              <a:gd name="connsiteX6" fmla="*/ 0 w 85688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68843" h="6858000">
                <a:moveTo>
                  <a:pt x="0" y="0"/>
                </a:moveTo>
                <a:lnTo>
                  <a:pt x="6738105" y="0"/>
                </a:lnTo>
                <a:lnTo>
                  <a:pt x="6802157" y="111040"/>
                </a:lnTo>
                <a:cubicBezTo>
                  <a:pt x="7471519" y="1271317"/>
                  <a:pt x="8368561" y="2823986"/>
                  <a:pt x="8387165" y="2853797"/>
                </a:cubicBezTo>
                <a:cubicBezTo>
                  <a:pt x="8714686" y="3378507"/>
                  <a:pt x="8520729" y="3944560"/>
                  <a:pt x="8411774" y="4104633"/>
                </a:cubicBezTo>
                <a:lnTo>
                  <a:pt x="682304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EED06B-632B-6F40-7E91-C0456F96E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CB103F-6442-D207-7C95-A8BBFF416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E0EFA-DDA8-305C-54AE-47980900C129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908857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D7CBE06-07CC-E39C-DE7D-D019F3936F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28BF16-1123-A8BC-2D91-F7A2DA7290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8EED06B-632B-6F40-7E91-C0456F96E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8296" y="0"/>
            <a:ext cx="5181600" cy="34290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Overskrift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6CB103F-6442-D207-7C95-A8BBFF4163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98296" y="3717930"/>
            <a:ext cx="5181600" cy="314007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EE0EFA-DDA8-305C-54AE-47980900C129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3651382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2634290"/>
            <a:ext cx="5181600" cy="3630713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2634290"/>
            <a:ext cx="5181600" cy="3630714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FE0BF4-223A-3128-64D5-89556C85384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8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956ADC0-C0CD-9695-261F-0D6571DB1BBD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7E9D6CF5-9CE1-DA19-8E49-2DC4CB0099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4711" y="6533457"/>
            <a:ext cx="1265989" cy="1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69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D5F56F-AA3E-8D39-7813-3FF62651097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CFC7C-9E87-6162-90D4-636D46F82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268" y="2971334"/>
            <a:ext cx="4629463" cy="9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74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D5F56F-AA3E-8D39-7813-3FF62651097D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1FC2BB-D363-D3F7-02F2-B15AE68DFB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1268" y="2971334"/>
            <a:ext cx="4629463" cy="9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5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5AC19A8-3082-9034-387B-5A88F72B5753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>
            <a:extLst>
              <a:ext uri="{FF2B5EF4-FFF2-40B4-BE49-F238E27FC236}">
                <a16:creationId xmlns:a16="http://schemas.microsoft.com/office/drawing/2014/main" id="{0594CAD7-7ACF-F533-630E-9F4C29FD1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 b="0" i="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0546D0AD-0762-C783-F5AB-081618B87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9880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C89D45E8-1B3A-DC18-26BF-B5DB1F130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7BB5A291-DDD6-4FCA-3BDC-BA368AAC9B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22024805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7931278" y="4226266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4F91F09-76E0-5946-AD84-F9D80ECC255B}"/>
              </a:ext>
            </a:extLst>
          </p:cNvPr>
          <p:cNvSpPr/>
          <p:nvPr userDrawn="1"/>
        </p:nvSpPr>
        <p:spPr>
          <a:xfrm flipH="1">
            <a:off x="10366055" y="4225099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FD4EF18-2D86-15BF-52DC-A5194400FD19}"/>
              </a:ext>
            </a:extLst>
          </p:cNvPr>
          <p:cNvSpPr/>
          <p:nvPr userDrawn="1"/>
        </p:nvSpPr>
        <p:spPr>
          <a:xfrm flipH="1">
            <a:off x="9148666" y="3523717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9EF9EC7-ABD2-2F27-D04D-DB590601F587}"/>
              </a:ext>
            </a:extLst>
          </p:cNvPr>
          <p:cNvSpPr/>
          <p:nvPr userDrawn="1"/>
        </p:nvSpPr>
        <p:spPr>
          <a:xfrm flipH="1">
            <a:off x="9148648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28EB7580-B210-358B-9850-0875E46EECA2}"/>
              </a:ext>
            </a:extLst>
          </p:cNvPr>
          <p:cNvSpPr/>
          <p:nvPr userDrawn="1"/>
        </p:nvSpPr>
        <p:spPr>
          <a:xfrm flipH="1">
            <a:off x="10361886" y="2820122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6713871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19050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9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7931278" y="4226266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04F91F09-76E0-5946-AD84-F9D80ECC255B}"/>
              </a:ext>
            </a:extLst>
          </p:cNvPr>
          <p:cNvSpPr/>
          <p:nvPr userDrawn="1"/>
        </p:nvSpPr>
        <p:spPr>
          <a:xfrm flipH="1">
            <a:off x="10366055" y="4225099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solidFill>
            <a:schemeClr val="bg1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8FD4EF18-2D86-15BF-52DC-A5194400FD19}"/>
              </a:ext>
            </a:extLst>
          </p:cNvPr>
          <p:cNvSpPr/>
          <p:nvPr userDrawn="1"/>
        </p:nvSpPr>
        <p:spPr>
          <a:xfrm flipH="1">
            <a:off x="9148666" y="3523717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49EF9EC7-ABD2-2F27-D04D-DB590601F587}"/>
              </a:ext>
            </a:extLst>
          </p:cNvPr>
          <p:cNvSpPr/>
          <p:nvPr userDrawn="1"/>
        </p:nvSpPr>
        <p:spPr>
          <a:xfrm flipH="1">
            <a:off x="9148648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solidFill>
            <a:srgbClr val="256575"/>
          </a:solid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28EB7580-B210-358B-9850-0875E46EECA2}"/>
              </a:ext>
            </a:extLst>
          </p:cNvPr>
          <p:cNvSpPr/>
          <p:nvPr userDrawn="1"/>
        </p:nvSpPr>
        <p:spPr>
          <a:xfrm flipH="1">
            <a:off x="10361886" y="2820122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15875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E02FBB2F-5EFE-7343-BB2F-1441123AC150}"/>
              </a:ext>
            </a:extLst>
          </p:cNvPr>
          <p:cNvSpPr/>
          <p:nvPr userDrawn="1"/>
        </p:nvSpPr>
        <p:spPr>
          <a:xfrm flipH="1">
            <a:off x="6713871" y="4925503"/>
            <a:ext cx="1467658" cy="1313380"/>
          </a:xfrm>
          <a:custGeom>
            <a:avLst/>
            <a:gdLst>
              <a:gd name="connsiteX0" fmla="*/ 19195339 w 27328090"/>
              <a:gd name="connsiteY0" fmla="*/ 0 h 24455403"/>
              <a:gd name="connsiteX1" fmla="*/ 13664045 w 27328090"/>
              <a:gd name="connsiteY1" fmla="*/ 422 h 24455403"/>
              <a:gd name="connsiteX2" fmla="*/ 8132751 w 27328090"/>
              <a:gd name="connsiteY2" fmla="*/ 0 h 24455403"/>
              <a:gd name="connsiteX3" fmla="*/ 5786197 w 27328090"/>
              <a:gd name="connsiteY3" fmla="*/ 1419700 h 24455403"/>
              <a:gd name="connsiteX4" fmla="*/ 422735 w 27328090"/>
              <a:gd name="connsiteY4" fmla="*/ 10712568 h 24455403"/>
              <a:gd name="connsiteX5" fmla="*/ 365473 w 27328090"/>
              <a:gd name="connsiteY5" fmla="*/ 13623058 h 24455403"/>
              <a:gd name="connsiteX6" fmla="*/ 5871793 w 27328090"/>
              <a:gd name="connsiteY6" fmla="*/ 23165851 h 24455403"/>
              <a:gd name="connsiteX7" fmla="*/ 8110097 w 27328090"/>
              <a:gd name="connsiteY7" fmla="*/ 24449979 h 24455403"/>
              <a:gd name="connsiteX8" fmla="*/ 10736560 w 27328090"/>
              <a:gd name="connsiteY8" fmla="*/ 24451659 h 24455403"/>
              <a:gd name="connsiteX9" fmla="*/ 10736545 w 27328090"/>
              <a:gd name="connsiteY9" fmla="*/ 24455403 h 24455403"/>
              <a:gd name="connsiteX10" fmla="*/ 13664045 w 27328090"/>
              <a:gd name="connsiteY10" fmla="*/ 24453531 h 24455403"/>
              <a:gd name="connsiteX11" fmla="*/ 16591545 w 27328090"/>
              <a:gd name="connsiteY11" fmla="*/ 24455403 h 24455403"/>
              <a:gd name="connsiteX12" fmla="*/ 16591531 w 27328090"/>
              <a:gd name="connsiteY12" fmla="*/ 24451659 h 24455403"/>
              <a:gd name="connsiteX13" fmla="*/ 19217993 w 27328090"/>
              <a:gd name="connsiteY13" fmla="*/ 24449979 h 24455403"/>
              <a:gd name="connsiteX14" fmla="*/ 21456297 w 27328090"/>
              <a:gd name="connsiteY14" fmla="*/ 23165851 h 24455403"/>
              <a:gd name="connsiteX15" fmla="*/ 26962616 w 27328090"/>
              <a:gd name="connsiteY15" fmla="*/ 13623058 h 24455403"/>
              <a:gd name="connsiteX16" fmla="*/ 26905355 w 27328090"/>
              <a:gd name="connsiteY16" fmla="*/ 10712568 h 24455403"/>
              <a:gd name="connsiteX17" fmla="*/ 21541893 w 27328090"/>
              <a:gd name="connsiteY17" fmla="*/ 1419700 h 24455403"/>
              <a:gd name="connsiteX18" fmla="*/ 19195339 w 27328090"/>
              <a:gd name="connsiteY18" fmla="*/ 0 h 2445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328090" h="24455403">
                <a:moveTo>
                  <a:pt x="19195339" y="0"/>
                </a:moveTo>
                <a:lnTo>
                  <a:pt x="13664045" y="422"/>
                </a:lnTo>
                <a:lnTo>
                  <a:pt x="8132751" y="0"/>
                </a:lnTo>
                <a:cubicBezTo>
                  <a:pt x="7462907" y="12744"/>
                  <a:pt x="6341781" y="428212"/>
                  <a:pt x="5786197" y="1419700"/>
                </a:cubicBezTo>
                <a:cubicBezTo>
                  <a:pt x="5793843" y="1419396"/>
                  <a:pt x="491999" y="10601585"/>
                  <a:pt x="422735" y="10712568"/>
                </a:cubicBezTo>
                <a:cubicBezTo>
                  <a:pt x="-339353" y="11933481"/>
                  <a:pt x="111953" y="13250595"/>
                  <a:pt x="365473" y="13623058"/>
                </a:cubicBezTo>
                <a:lnTo>
                  <a:pt x="5871793" y="23165851"/>
                </a:lnTo>
                <a:cubicBezTo>
                  <a:pt x="6383745" y="23988895"/>
                  <a:pt x="7433905" y="24433079"/>
                  <a:pt x="8110097" y="24449979"/>
                </a:cubicBezTo>
                <a:lnTo>
                  <a:pt x="10736560" y="24451659"/>
                </a:lnTo>
                <a:lnTo>
                  <a:pt x="10736545" y="24455403"/>
                </a:lnTo>
                <a:lnTo>
                  <a:pt x="13664045" y="24453531"/>
                </a:lnTo>
                <a:lnTo>
                  <a:pt x="16591545" y="24455403"/>
                </a:lnTo>
                <a:lnTo>
                  <a:pt x="16591531" y="24451659"/>
                </a:lnTo>
                <a:lnTo>
                  <a:pt x="19217993" y="24449979"/>
                </a:lnTo>
                <a:cubicBezTo>
                  <a:pt x="19894185" y="24433079"/>
                  <a:pt x="20944344" y="23988895"/>
                  <a:pt x="21456297" y="23165851"/>
                </a:cubicBezTo>
                <a:lnTo>
                  <a:pt x="26962616" y="13623058"/>
                </a:lnTo>
                <a:cubicBezTo>
                  <a:pt x="27216137" y="13250595"/>
                  <a:pt x="27667443" y="11933481"/>
                  <a:pt x="26905355" y="10712568"/>
                </a:cubicBezTo>
                <a:cubicBezTo>
                  <a:pt x="26836091" y="10601585"/>
                  <a:pt x="21534247" y="1419396"/>
                  <a:pt x="21541893" y="1419700"/>
                </a:cubicBezTo>
                <a:cubicBezTo>
                  <a:pt x="20986309" y="428212"/>
                  <a:pt x="19865183" y="12744"/>
                  <a:pt x="19195339" y="0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19050">
            <a:solidFill>
              <a:srgbClr val="2565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cxnSp>
        <p:nvCxnSpPr>
          <p:cNvPr id="9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022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A7620B-A3F7-18AB-F8AD-00C348D87871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8">
            <a:extLst>
              <a:ext uri="{FF2B5EF4-FFF2-40B4-BE49-F238E27FC236}">
                <a16:creationId xmlns:a16="http://schemas.microsoft.com/office/drawing/2014/main" id="{C89D45E8-1B3A-DC18-26BF-B5DB1F130C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7BB5A291-DDD6-4FCA-3BDC-BA368AAC9B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660931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33C33D-9B49-1698-CCA0-50E3A00BF7D4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F767E58-0575-11F1-32EE-6B6B5B32A1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 algn="ctr">
              <a:defRPr/>
            </a:lvl1pPr>
          </a:lstStyle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70075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0F98F59A-A4FB-B39E-A51C-002520AB71C4}"/>
              </a:ext>
            </a:extLst>
          </p:cNvPr>
          <p:cNvSpPr/>
          <p:nvPr userDrawn="1"/>
        </p:nvSpPr>
        <p:spPr>
          <a:xfrm flipH="1">
            <a:off x="0" y="3621974"/>
            <a:ext cx="6900152" cy="3236027"/>
          </a:xfrm>
          <a:custGeom>
            <a:avLst/>
            <a:gdLst>
              <a:gd name="connsiteX0" fmla="*/ 2522166 w 6900152"/>
              <a:gd name="connsiteY0" fmla="*/ 0 h 3236027"/>
              <a:gd name="connsiteX1" fmla="*/ 1513692 w 6900152"/>
              <a:gd name="connsiteY1" fmla="*/ 610143 h 3236027"/>
              <a:gd name="connsiteX2" fmla="*/ 159619 w 6900152"/>
              <a:gd name="connsiteY2" fmla="*/ 2959650 h 3236027"/>
              <a:gd name="connsiteX3" fmla="*/ 0 w 6900152"/>
              <a:gd name="connsiteY3" fmla="*/ 3236027 h 3236027"/>
              <a:gd name="connsiteX4" fmla="*/ 6900152 w 6900152"/>
              <a:gd name="connsiteY4" fmla="*/ 3236027 h 3236027"/>
              <a:gd name="connsiteX5" fmla="*/ 6900152 w 6900152"/>
              <a:gd name="connsiteY5" fmla="*/ 29 h 3236027"/>
              <a:gd name="connsiteX6" fmla="*/ 4899341 w 6900152"/>
              <a:gd name="connsiteY6" fmla="*/ 182 h 323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152" h="3236027">
                <a:moveTo>
                  <a:pt x="2522166" y="0"/>
                </a:moveTo>
                <a:cubicBezTo>
                  <a:pt x="2234289" y="5477"/>
                  <a:pt x="1752464" y="184032"/>
                  <a:pt x="1513692" y="610143"/>
                </a:cubicBezTo>
                <a:cubicBezTo>
                  <a:pt x="1515540" y="610069"/>
                  <a:pt x="795397" y="1858644"/>
                  <a:pt x="159619" y="2959650"/>
                </a:cubicBezTo>
                <a:lnTo>
                  <a:pt x="0" y="3236027"/>
                </a:lnTo>
                <a:lnTo>
                  <a:pt x="6900152" y="3236027"/>
                </a:lnTo>
                <a:lnTo>
                  <a:pt x="6900152" y="29"/>
                </a:lnTo>
                <a:lnTo>
                  <a:pt x="4899341" y="18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E07CF06-7ABF-1EEA-7D20-F6470A43B45F}"/>
              </a:ext>
            </a:extLst>
          </p:cNvPr>
          <p:cNvSpPr/>
          <p:nvPr userDrawn="1"/>
        </p:nvSpPr>
        <p:spPr>
          <a:xfrm>
            <a:off x="5870430" y="0"/>
            <a:ext cx="6321571" cy="6858000"/>
          </a:xfrm>
          <a:custGeom>
            <a:avLst/>
            <a:gdLst>
              <a:gd name="connsiteX0" fmla="*/ 1686527 w 6321571"/>
              <a:gd name="connsiteY0" fmla="*/ 0 h 6858000"/>
              <a:gd name="connsiteX1" fmla="*/ 6321571 w 6321571"/>
              <a:gd name="connsiteY1" fmla="*/ 0 h 6858000"/>
              <a:gd name="connsiteX2" fmla="*/ 6321571 w 6321571"/>
              <a:gd name="connsiteY2" fmla="*/ 6858000 h 6858000"/>
              <a:gd name="connsiteX3" fmla="*/ 1890031 w 6321571"/>
              <a:gd name="connsiteY3" fmla="*/ 6858000 h 6858000"/>
              <a:gd name="connsiteX4" fmla="*/ 157070 w 6321571"/>
              <a:gd name="connsiteY4" fmla="*/ 3854671 h 6858000"/>
              <a:gd name="connsiteX5" fmla="*/ 181678 w 6321571"/>
              <a:gd name="connsiteY5" fmla="*/ 2603835 h 6858000"/>
              <a:gd name="connsiteX6" fmla="*/ 1560153 w 6321571"/>
              <a:gd name="connsiteY6" fmla="*/ 21901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21571" h="6858000">
                <a:moveTo>
                  <a:pt x="1686527" y="0"/>
                </a:moveTo>
                <a:lnTo>
                  <a:pt x="6321571" y="0"/>
                </a:lnTo>
                <a:lnTo>
                  <a:pt x="6321571" y="6858000"/>
                </a:lnTo>
                <a:lnTo>
                  <a:pt x="1890031" y="6858000"/>
                </a:lnTo>
                <a:lnTo>
                  <a:pt x="157070" y="3854671"/>
                </a:lnTo>
                <a:cubicBezTo>
                  <a:pt x="48115" y="3694598"/>
                  <a:pt x="-145843" y="3128545"/>
                  <a:pt x="181678" y="2603835"/>
                </a:cubicBezTo>
                <a:cubicBezTo>
                  <a:pt x="198422" y="2577005"/>
                  <a:pt x="926700" y="1316660"/>
                  <a:pt x="1560153" y="219017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DK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803A869-7B7F-88F9-4475-9DFD6F4FE624}"/>
              </a:ext>
            </a:extLst>
          </p:cNvPr>
          <p:cNvCxnSpPr>
            <a:cxnSpLocks/>
          </p:cNvCxnSpPr>
          <p:nvPr userDrawn="1"/>
        </p:nvCxnSpPr>
        <p:spPr>
          <a:xfrm>
            <a:off x="247650" y="6370515"/>
            <a:ext cx="11703050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tekst 8">
            <a:extLst>
              <a:ext uri="{FF2B5EF4-FFF2-40B4-BE49-F238E27FC236}">
                <a16:creationId xmlns:a16="http://schemas.microsoft.com/office/drawing/2014/main" id="{1697F0E5-3389-7ACD-0539-6CDF707FDFD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38200" y="969963"/>
            <a:ext cx="10683875" cy="563415"/>
          </a:xfrm>
        </p:spPr>
        <p:txBody>
          <a:bodyPr>
            <a:noAutofit/>
          </a:bodyPr>
          <a:lstStyle>
            <a:lvl1pPr marL="0" indent="0">
              <a:buNone/>
              <a:defRPr sz="3600" b="0" i="0">
                <a:solidFill>
                  <a:schemeClr val="accent2"/>
                </a:solidFill>
                <a:latin typeface="Montserrat Medium" pitchFamily="2" charset="77"/>
              </a:defRPr>
            </a:lvl1pPr>
          </a:lstStyle>
          <a:p>
            <a:pPr lvl="0"/>
            <a:r>
              <a:rPr lang="da-DK" dirty="0"/>
              <a:t>Skriv overskrift her</a:t>
            </a:r>
          </a:p>
        </p:txBody>
      </p:sp>
      <p:sp>
        <p:nvSpPr>
          <p:cNvPr id="5" name="Pladsholder til tekst 2">
            <a:extLst>
              <a:ext uri="{FF2B5EF4-FFF2-40B4-BE49-F238E27FC236}">
                <a16:creationId xmlns:a16="http://schemas.microsoft.com/office/drawing/2014/main" id="{3281E459-592A-4FC1-51CE-7EBE13952C13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8199" y="1627238"/>
            <a:ext cx="10620373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Skriv tekst her</a:t>
            </a:r>
          </a:p>
        </p:txBody>
      </p:sp>
    </p:spTree>
    <p:extLst>
      <p:ext uri="{BB962C8B-B14F-4D97-AF65-F5344CB8AC3E}">
        <p14:creationId xmlns:p14="http://schemas.microsoft.com/office/powerpoint/2010/main" val="382898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1041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2546251"/>
            <a:ext cx="10515600" cy="3630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Rectangle 7"/>
          <p:cNvSpPr txBox="1">
            <a:spLocks noChangeArrowheads="1"/>
          </p:cNvSpPr>
          <p:nvPr userDrawn="1"/>
        </p:nvSpPr>
        <p:spPr bwMode="auto">
          <a:xfrm>
            <a:off x="8851093" y="0"/>
            <a:ext cx="3099607" cy="51467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marL="0" algn="r" defTabSz="914400" rtl="0" eaLnBrk="0" latinLnBrk="0" hangingPunct="0">
              <a:defRPr sz="9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66C9427-3C37-4B67-A51B-8175507267F1}" type="slidenum">
              <a:rPr lang="da-DK" altLang="da-DK" sz="800" b="0" i="0" smtClean="0">
                <a:solidFill>
                  <a:schemeClr val="accent2"/>
                </a:solidFill>
                <a:latin typeface="Montserrat" pitchFamily="2" charset="77"/>
              </a:rPr>
              <a:pPr>
                <a:defRPr/>
              </a:pPr>
              <a:t>‹nr.›</a:t>
            </a:fld>
            <a:r>
              <a:rPr lang="da-DK" altLang="da-DK" sz="800" b="0" i="0" dirty="0">
                <a:solidFill>
                  <a:schemeClr val="accent2"/>
                </a:solidFill>
                <a:latin typeface="Montserrat" pitchFamily="2" charset="77"/>
              </a:rPr>
              <a:t>  ·  WWW.AUH.DK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0FBA2-5FAC-CA90-1E41-738B4A120C4F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236542" y="244671"/>
            <a:ext cx="664615" cy="27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5BBC94-A04E-31EF-3861-A954CFF2620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84711" y="6533457"/>
            <a:ext cx="1265989" cy="15824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95EC78-194C-04EE-AD17-BBD9CF0C4DF5}"/>
              </a:ext>
            </a:extLst>
          </p:cNvPr>
          <p:cNvSpPr txBox="1"/>
          <p:nvPr userDrawn="1"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accent2"/>
                </a:solidFill>
                <a:latin typeface="Montserrat" pitchFamily="2" charset="77"/>
              </a:rPr>
              <a:t>AARHUS UNIVERSITETSHOSPITAL</a:t>
            </a:r>
          </a:p>
        </p:txBody>
      </p:sp>
    </p:spTree>
    <p:extLst>
      <p:ext uri="{BB962C8B-B14F-4D97-AF65-F5344CB8AC3E}">
        <p14:creationId xmlns:p14="http://schemas.microsoft.com/office/powerpoint/2010/main" val="103997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6" r:id="rId3"/>
    <p:sldLayoutId id="2147483654" r:id="rId4"/>
    <p:sldLayoutId id="2147483701" r:id="rId5"/>
    <p:sldLayoutId id="2147483702" r:id="rId6"/>
    <p:sldLayoutId id="2147483676" r:id="rId7"/>
    <p:sldLayoutId id="2147483674" r:id="rId8"/>
    <p:sldLayoutId id="2147483663" r:id="rId9"/>
    <p:sldLayoutId id="2147483667" r:id="rId10"/>
    <p:sldLayoutId id="2147483673" r:id="rId11"/>
    <p:sldLayoutId id="2147483658" r:id="rId12"/>
    <p:sldLayoutId id="2147483655" r:id="rId13"/>
    <p:sldLayoutId id="2147483664" r:id="rId14"/>
    <p:sldLayoutId id="2147483660" r:id="rId15"/>
    <p:sldLayoutId id="2147483659" r:id="rId16"/>
    <p:sldLayoutId id="2147483670" r:id="rId17"/>
    <p:sldLayoutId id="2147483665" r:id="rId18"/>
    <p:sldLayoutId id="2147483671" r:id="rId19"/>
    <p:sldLayoutId id="2147483672" r:id="rId20"/>
    <p:sldLayoutId id="2147483675" r:id="rId21"/>
    <p:sldLayoutId id="2147483652" r:id="rId22"/>
    <p:sldLayoutId id="2147483650" r:id="rId23"/>
    <p:sldLayoutId id="2147483669" r:id="rId24"/>
    <p:sldLayoutId id="214748366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2"/>
          </a:solidFill>
          <a:latin typeface="Montserrat Medium" pitchFamily="2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b="69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6BC15E-F962-30BF-750F-28285CDF2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72"/>
            <a:ext cx="5632450" cy="6858000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3E7FCD3F-6A86-1A88-DC26-EFABC1CD0303}"/>
              </a:ext>
            </a:extLst>
          </p:cNvPr>
          <p:cNvSpPr txBox="1">
            <a:spLocks/>
          </p:cNvSpPr>
          <p:nvPr/>
        </p:nvSpPr>
        <p:spPr>
          <a:xfrm>
            <a:off x="5746128" y="242560"/>
            <a:ext cx="6184019" cy="1952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4000" b="1" dirty="0">
                <a:solidFill>
                  <a:schemeClr val="bg1"/>
                </a:solidFill>
                <a:latin typeface="Montserrat Medium" pitchFamily="2" charset="77"/>
              </a:rPr>
              <a:t>Tæt og tør</a:t>
            </a:r>
          </a:p>
          <a:p>
            <a:pPr marL="0" indent="0">
              <a:buNone/>
            </a:pPr>
            <a:r>
              <a:rPr lang="da-DK" sz="4000" b="1" dirty="0">
                <a:solidFill>
                  <a:schemeClr val="bg1"/>
                </a:solidFill>
                <a:latin typeface="Montserrat Medium" pitchFamily="2" charset="77"/>
              </a:rPr>
              <a:t>Et tværfaglig </a:t>
            </a:r>
            <a:r>
              <a:rPr lang="da-DK" sz="4000" b="1" dirty="0" err="1">
                <a:solidFill>
                  <a:schemeClr val="bg1"/>
                </a:solidFill>
                <a:latin typeface="Montserrat Medium" pitchFamily="2" charset="77"/>
              </a:rPr>
              <a:t>tværsekteriol</a:t>
            </a:r>
            <a:r>
              <a:rPr lang="da-DK" sz="4000" b="1" dirty="0">
                <a:solidFill>
                  <a:schemeClr val="bg1"/>
                </a:solidFill>
                <a:latin typeface="Montserrat Medium" pitchFamily="2" charset="77"/>
              </a:rPr>
              <a:t> projekt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A558EF-DDF3-6C0F-7E03-7967FFD33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681" y="242560"/>
            <a:ext cx="664615" cy="27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7322048-78C8-4CC3-0CA6-72776EB154B7}"/>
              </a:ext>
            </a:extLst>
          </p:cNvPr>
          <p:cNvSpPr txBox="1"/>
          <p:nvPr/>
        </p:nvSpPr>
        <p:spPr>
          <a:xfrm>
            <a:off x="1011974" y="0"/>
            <a:ext cx="4065373" cy="514671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r>
              <a:rPr lang="en-DK" sz="800" b="0" i="0" dirty="0">
                <a:solidFill>
                  <a:schemeClr val="bg1"/>
                </a:solidFill>
                <a:latin typeface="Montserrat" pitchFamily="2" charset="77"/>
              </a:rPr>
              <a:t>AARHUS UNIVERSITETSHOSPITAL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E6E045E7-919C-C766-B8FB-3A67D5ACA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4845" y="6533457"/>
            <a:ext cx="1265990" cy="1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03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8" descr="Et billede, der indeholder Font/skrifttype, tekst, hvid, Grafik&#10;&#10;Automatisk genereret beskrivelse">
            <a:extLst>
              <a:ext uri="{FF2B5EF4-FFF2-40B4-BE49-F238E27FC236}">
                <a16:creationId xmlns:a16="http://schemas.microsoft.com/office/drawing/2014/main" id="{F97A9FA6-63D7-606B-0483-C6C2B52D2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652996"/>
            <a:ext cx="3292524" cy="1004219"/>
          </a:xfrm>
          <a:prstGeom prst="rect">
            <a:avLst/>
          </a:prstGeom>
        </p:spPr>
      </p:pic>
      <p:pic>
        <p:nvPicPr>
          <p:cNvPr id="5" name="Picture 2" descr="Region Midtjylland - Wikipedia, den frie encyklopædi">
            <a:extLst>
              <a:ext uri="{FF2B5EF4-FFF2-40B4-BE49-F238E27FC236}">
                <a16:creationId xmlns:a16="http://schemas.microsoft.com/office/drawing/2014/main" id="{87B22364-E473-4738-2CA7-FACC5F693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795" y="3671316"/>
            <a:ext cx="3081665" cy="205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4" descr="Et billede, der indeholder Ansigt, smil, tekst, rolling&#10;&#10;Automatisk genereret beskrivelse">
            <a:extLst>
              <a:ext uri="{FF2B5EF4-FFF2-40B4-BE49-F238E27FC236}">
                <a16:creationId xmlns:a16="http://schemas.microsoft.com/office/drawing/2014/main" id="{C09F919C-F4B1-3AA1-3A53-F54B7F2FE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67" y="1725055"/>
            <a:ext cx="4543853" cy="340789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6">
            <a:extLst>
              <a:ext uri="{FF2B5EF4-FFF2-40B4-BE49-F238E27FC236}">
                <a16:creationId xmlns:a16="http://schemas.microsoft.com/office/drawing/2014/main" id="{2BC7F25A-3110-2CC8-68BD-A93266CEB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019" y="1373396"/>
            <a:ext cx="4641449" cy="4780972"/>
          </a:xfrm>
          <a:prstGeom prst="rect">
            <a:avLst/>
          </a:prstGeom>
        </p:spPr>
      </p:pic>
      <p:pic>
        <p:nvPicPr>
          <p:cNvPr id="3" name="Billede 5">
            <a:extLst>
              <a:ext uri="{FF2B5EF4-FFF2-40B4-BE49-F238E27FC236}">
                <a16:creationId xmlns:a16="http://schemas.microsoft.com/office/drawing/2014/main" id="{FF0964E2-CAE8-FEA5-CFA4-CE6D895DDF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910" y="1373395"/>
            <a:ext cx="4641449" cy="4780971"/>
          </a:xfrm>
          <a:prstGeom prst="rect">
            <a:avLst/>
          </a:prstGeom>
        </p:spPr>
      </p:pic>
      <p:sp>
        <p:nvSpPr>
          <p:cNvPr id="7" name="Tekstfelt 1">
            <a:extLst>
              <a:ext uri="{FF2B5EF4-FFF2-40B4-BE49-F238E27FC236}">
                <a16:creationId xmlns:a16="http://schemas.microsoft.com/office/drawing/2014/main" id="{DDE6F5CD-6B19-BCA2-40FD-D04FE83DB671}"/>
              </a:ext>
            </a:extLst>
          </p:cNvPr>
          <p:cNvSpPr txBox="1"/>
          <p:nvPr/>
        </p:nvSpPr>
        <p:spPr>
          <a:xfrm>
            <a:off x="1536700" y="601884"/>
            <a:ext cx="100076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b="1" dirty="0"/>
              <a:t>BBD</a:t>
            </a:r>
            <a:r>
              <a:rPr lang="da-DK" sz="2400" dirty="0"/>
              <a:t> hos 20% af børn i indskoling &amp; 4% af børn i 8.klasse</a:t>
            </a:r>
          </a:p>
        </p:txBody>
      </p:sp>
    </p:spTree>
    <p:extLst>
      <p:ext uri="{BB962C8B-B14F-4D97-AF65-F5344CB8AC3E}">
        <p14:creationId xmlns:p14="http://schemas.microsoft.com/office/powerpoint/2010/main" val="261987481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F77126-432A-D2D5-FBDD-E7A436AE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80863"/>
            <a:ext cx="8229600" cy="691896"/>
          </a:xfrm>
        </p:spPr>
        <p:txBody>
          <a:bodyPr/>
          <a:lstStyle/>
          <a:p>
            <a:pPr algn="ctr">
              <a:defRPr/>
            </a:pPr>
            <a:r>
              <a:rPr lang="da-DK" sz="3200" dirty="0"/>
              <a:t>Aktører</a:t>
            </a:r>
          </a:p>
        </p:txBody>
      </p:sp>
      <p:sp>
        <p:nvSpPr>
          <p:cNvPr id="7" name="Google Shape;61;p14">
            <a:extLst>
              <a:ext uri="{FF2B5EF4-FFF2-40B4-BE49-F238E27FC236}">
                <a16:creationId xmlns:a16="http://schemas.microsoft.com/office/drawing/2014/main" id="{B84361EC-1366-30BA-562B-C089E120330C}"/>
              </a:ext>
            </a:extLst>
          </p:cNvPr>
          <p:cNvSpPr txBox="1">
            <a:spLocks/>
          </p:cNvSpPr>
          <p:nvPr/>
        </p:nvSpPr>
        <p:spPr>
          <a:xfrm>
            <a:off x="219102" y="426811"/>
            <a:ext cx="7364322" cy="600437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872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Familierne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Dagtilbud: </a:t>
            </a:r>
            <a:r>
              <a:rPr lang="da-DK" dirty="0"/>
              <a:t>Pædagoger 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Sundhedsplejersker: </a:t>
            </a:r>
            <a:r>
              <a:rPr lang="da-DK" dirty="0"/>
              <a:t>Opsporing, rådgivning og støtte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Skole: </a:t>
            </a:r>
            <a:r>
              <a:rPr lang="da-DK" dirty="0"/>
              <a:t>Lærere, Pædagoger, PPR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Socialforvaltning: </a:t>
            </a:r>
            <a:r>
              <a:rPr lang="da-DK" dirty="0"/>
              <a:t>Merudgifter, tabt arbejdsfortjeneste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Egen læge: </a:t>
            </a:r>
            <a:r>
              <a:rPr lang="da-DK" dirty="0"/>
              <a:t>Undersøgelser, behandling og </a:t>
            </a:r>
            <a:r>
              <a:rPr lang="da-DK" dirty="0" err="1"/>
              <a:t>evt</a:t>
            </a:r>
            <a:r>
              <a:rPr lang="da-DK" dirty="0"/>
              <a:t> viderehenvisning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Privat praktiserende Børnelæge: </a:t>
            </a:r>
            <a:r>
              <a:rPr lang="da-DK" dirty="0"/>
              <a:t>Udredning, behandlingen, opfølgning 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r>
              <a:rPr lang="da-DK" b="1" dirty="0">
                <a:solidFill>
                  <a:srgbClr val="006983"/>
                </a:solidFill>
              </a:rPr>
              <a:t>Hospital: </a:t>
            </a:r>
            <a:r>
              <a:rPr lang="da-DK" dirty="0"/>
              <a:t>Udredning, behandlingen, opfølgning, specialiseret  behandling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br>
              <a:rPr lang="da-DK" dirty="0"/>
            </a:br>
            <a:endParaRPr lang="da-DK" dirty="0"/>
          </a:p>
        </p:txBody>
      </p:sp>
      <p:pic>
        <p:nvPicPr>
          <p:cNvPr id="8" name="Billede 6" descr="Person, der holder en brik i puslespil">
            <a:extLst>
              <a:ext uri="{FF2B5EF4-FFF2-40B4-BE49-F238E27FC236}">
                <a16:creationId xmlns:a16="http://schemas.microsoft.com/office/drawing/2014/main" id="{259B7F71-CC01-6068-5C1D-84E212C50E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3429000"/>
            <a:ext cx="4052426" cy="274059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81E570A5-C07B-BBEC-E05D-F5738FC4A6F8}"/>
              </a:ext>
            </a:extLst>
          </p:cNvPr>
          <p:cNvSpPr txBox="1">
            <a:spLocks/>
          </p:cNvSpPr>
          <p:nvPr/>
        </p:nvSpPr>
        <p:spPr>
          <a:xfrm>
            <a:off x="258724" y="433781"/>
            <a:ext cx="6328443" cy="6229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1872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Font typeface="Wingdings" panose="05000000000000000000" pitchFamily="2" charset="2"/>
              <a:buChar char="§"/>
            </a:pPr>
            <a:r>
              <a:rPr lang="da-DK" sz="1800" dirty="0"/>
              <a:t>Forældrene har vanskeligt ved at finde vej til korrekt vejledning og støtte</a:t>
            </a:r>
          </a:p>
          <a:p>
            <a:pPr marL="457200" indent="-34290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Font typeface="Wingdings" panose="05000000000000000000" pitchFamily="2" charset="2"/>
              <a:buChar char="§"/>
            </a:pPr>
            <a:r>
              <a:rPr lang="da-DK" sz="1800" dirty="0"/>
              <a:t>Hjælpen kommer ofte sent så barnets udfordringer har vokset sig unødigt store</a:t>
            </a:r>
          </a:p>
          <a:p>
            <a:pPr marL="457200" indent="-34290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Font typeface="Wingdings" panose="05000000000000000000" pitchFamily="2" charset="2"/>
              <a:buChar char="§"/>
            </a:pPr>
            <a:r>
              <a:rPr lang="da-DK" sz="1800" dirty="0"/>
              <a:t>Ofte kommer de kommunale aktører først ind, når barnets trivsel er udfordret </a:t>
            </a:r>
          </a:p>
          <a:p>
            <a:pPr marL="457200" indent="-34290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Font typeface="Wingdings" panose="05000000000000000000" pitchFamily="2" charset="2"/>
              <a:buChar char="§"/>
            </a:pPr>
            <a:r>
              <a:rPr lang="da-DK" sz="1800" dirty="0"/>
              <a:t>Sundhedsplejersker, pædagoger, almen praksis og familierne føler ofte at de ikke har de fornødne ressourcer til håndtering af inkontinensen</a:t>
            </a:r>
          </a:p>
          <a:p>
            <a:pPr marL="457200" indent="-34290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Font typeface="Wingdings" panose="05000000000000000000" pitchFamily="2" charset="2"/>
              <a:buChar char="§"/>
            </a:pPr>
            <a:r>
              <a:rPr lang="da-DK" sz="1800" dirty="0"/>
              <a:t>Nogle børn får behov for læge/hospitalsbehandling, der kunne være </a:t>
            </a:r>
            <a:r>
              <a:rPr lang="da-DK" sz="1800" b="1" dirty="0"/>
              <a:t>undgået</a:t>
            </a:r>
            <a:r>
              <a:rPr lang="da-DK" sz="1800" dirty="0"/>
              <a:t> ved en tidlig lokal indsats  </a:t>
            </a:r>
          </a:p>
          <a:p>
            <a:pPr marL="457200" indent="-34290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Font typeface="Wingdings" panose="05000000000000000000" pitchFamily="2" charset="2"/>
              <a:buChar char="§"/>
            </a:pPr>
            <a:r>
              <a:rPr lang="da-DK" sz="1800" dirty="0"/>
              <a:t>Støtte- og behandlingsindsats er kendetegnet ved at være </a:t>
            </a:r>
            <a:r>
              <a:rPr lang="da-DK" sz="1800" b="1" dirty="0"/>
              <a:t>fragmenteret og søjleopdelt</a:t>
            </a:r>
          </a:p>
          <a:p>
            <a:pPr marL="114300" indent="0">
              <a:lnSpc>
                <a:spcPct val="120000"/>
              </a:lnSpc>
              <a:spcBef>
                <a:spcPts val="1500"/>
              </a:spcBef>
              <a:buClr>
                <a:srgbClr val="006983"/>
              </a:buClr>
              <a:buSzPts val="1800"/>
              <a:buNone/>
            </a:pPr>
            <a:endParaRPr lang="da-DK" sz="1800" dirty="0"/>
          </a:p>
        </p:txBody>
      </p:sp>
      <p:pic>
        <p:nvPicPr>
          <p:cNvPr id="3" name="Billede 1">
            <a:extLst>
              <a:ext uri="{FF2B5EF4-FFF2-40B4-BE49-F238E27FC236}">
                <a16:creationId xmlns:a16="http://schemas.microsoft.com/office/drawing/2014/main" id="{80F802D1-9348-7700-4C39-167E8B908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145" y="1578934"/>
            <a:ext cx="3359166" cy="313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9341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62BACF6-53C6-11A7-4E94-6B0DB0F45D7A}"/>
              </a:ext>
            </a:extLst>
          </p:cNvPr>
          <p:cNvSpPr txBox="1">
            <a:spLocks/>
          </p:cNvSpPr>
          <p:nvPr/>
        </p:nvSpPr>
        <p:spPr>
          <a:xfrm>
            <a:off x="2820400" y="743038"/>
            <a:ext cx="6063520" cy="3968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accent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da-DK" dirty="0">
                <a:solidFill>
                  <a:srgbClr val="006983"/>
                </a:solidFill>
              </a:rPr>
              <a:t>Vision bag projektet</a:t>
            </a:r>
          </a:p>
        </p:txBody>
      </p:sp>
      <p:sp>
        <p:nvSpPr>
          <p:cNvPr id="6" name="Google Shape;61;p14">
            <a:extLst>
              <a:ext uri="{FF2B5EF4-FFF2-40B4-BE49-F238E27FC236}">
                <a16:creationId xmlns:a16="http://schemas.microsoft.com/office/drawing/2014/main" id="{C64BB0A1-8BBB-08B9-C5F9-119952C56FC4}"/>
              </a:ext>
            </a:extLst>
          </p:cNvPr>
          <p:cNvSpPr txBox="1">
            <a:spLocks/>
          </p:cNvSpPr>
          <p:nvPr/>
        </p:nvSpPr>
        <p:spPr>
          <a:xfrm>
            <a:off x="274004" y="1438659"/>
            <a:ext cx="5821996" cy="429298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fontScale="92500" lnSpcReduction="10000"/>
          </a:bodyPr>
          <a:lstStyle>
            <a:lvl1pPr marL="1872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4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16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48800" indent="-187200" algn="l" defTabSz="914400" rtl="0" eaLnBrk="1" latinLnBrk="0" hangingPunct="1">
              <a:lnSpc>
                <a:spcPct val="10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28600">
              <a:lnSpc>
                <a:spcPct val="90000"/>
              </a:lnSpc>
              <a:spcBef>
                <a:spcPts val="1500"/>
              </a:spcBef>
              <a:buClr>
                <a:srgbClr val="006983"/>
              </a:buClr>
              <a:buSzPts val="1800"/>
            </a:pPr>
            <a:r>
              <a:rPr lang="en-US" dirty="0" err="1"/>
              <a:t>Skabe</a:t>
            </a:r>
            <a:r>
              <a:rPr lang="en-US" dirty="0"/>
              <a:t> </a:t>
            </a:r>
            <a:r>
              <a:rPr lang="en-US" dirty="0" err="1"/>
              <a:t>tæt</a:t>
            </a:r>
            <a:r>
              <a:rPr lang="en-US" dirty="0"/>
              <a:t> </a:t>
            </a:r>
            <a:r>
              <a:rPr lang="en-US" dirty="0" err="1"/>
              <a:t>samspil</a:t>
            </a:r>
            <a:r>
              <a:rPr lang="en-US" dirty="0"/>
              <a:t>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en-US" dirty="0" err="1"/>
              <a:t>børn</a:t>
            </a:r>
            <a:r>
              <a:rPr lang="en-US" dirty="0"/>
              <a:t>/</a:t>
            </a:r>
            <a:r>
              <a:rPr lang="en-US" dirty="0" err="1"/>
              <a:t>familier</a:t>
            </a:r>
            <a:r>
              <a:rPr lang="en-US" dirty="0"/>
              <a:t>, </a:t>
            </a:r>
            <a:r>
              <a:rPr lang="en-US" dirty="0" err="1"/>
              <a:t>Sundhedsplejersker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de </a:t>
            </a:r>
            <a:r>
              <a:rPr lang="en-US" dirty="0" err="1"/>
              <a:t>øvrige</a:t>
            </a:r>
            <a:r>
              <a:rPr lang="en-US" dirty="0"/>
              <a:t>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aktører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Bef>
                <a:spcPts val="1500"/>
              </a:spcBef>
              <a:buClr>
                <a:srgbClr val="006983"/>
              </a:buClr>
              <a:buSzPts val="1800"/>
            </a:pPr>
            <a:r>
              <a:rPr lang="en-US" dirty="0" err="1"/>
              <a:t>Sammentænke</a:t>
            </a:r>
            <a:r>
              <a:rPr lang="en-US" dirty="0"/>
              <a:t> </a:t>
            </a:r>
            <a:r>
              <a:rPr lang="en-US" dirty="0" err="1"/>
              <a:t>brugernes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ideer</a:t>
            </a:r>
            <a:r>
              <a:rPr lang="en-US" dirty="0"/>
              <a:t>, </a:t>
            </a:r>
            <a:r>
              <a:rPr lang="en-US" dirty="0" err="1"/>
              <a:t>samt</a:t>
            </a:r>
            <a:r>
              <a:rPr lang="en-US" dirty="0"/>
              <a:t> de </a:t>
            </a:r>
            <a:r>
              <a:rPr lang="en-US" dirty="0" err="1"/>
              <a:t>faglige</a:t>
            </a:r>
            <a:r>
              <a:rPr lang="en-US" dirty="0"/>
              <a:t> </a:t>
            </a:r>
            <a:r>
              <a:rPr lang="en-US" dirty="0" err="1"/>
              <a:t>aktørers</a:t>
            </a:r>
            <a:r>
              <a:rPr lang="en-US" dirty="0"/>
              <a:t> </a:t>
            </a:r>
            <a:r>
              <a:rPr lang="en-US" dirty="0" err="1"/>
              <a:t>forskellige</a:t>
            </a:r>
            <a:r>
              <a:rPr lang="en-US" dirty="0"/>
              <a:t> </a:t>
            </a:r>
            <a:r>
              <a:rPr lang="en-US" dirty="0" err="1"/>
              <a:t>tilgange</a:t>
            </a:r>
            <a:r>
              <a:rPr lang="en-US" dirty="0"/>
              <a:t>, rammer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ønsker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Bef>
                <a:spcPts val="1500"/>
              </a:spcBef>
              <a:buClr>
                <a:srgbClr val="006983"/>
              </a:buClr>
              <a:buSzPts val="1800"/>
            </a:pPr>
            <a:r>
              <a:rPr lang="en-US" dirty="0" err="1"/>
              <a:t>Faglig</a:t>
            </a:r>
            <a:r>
              <a:rPr lang="en-US" dirty="0"/>
              <a:t> </a:t>
            </a:r>
            <a:r>
              <a:rPr lang="en-US" dirty="0" err="1"/>
              <a:t>hjælp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support </a:t>
            </a:r>
            <a:r>
              <a:rPr lang="en-US" dirty="0" err="1"/>
              <a:t>til</a:t>
            </a:r>
            <a:r>
              <a:rPr lang="en-US" dirty="0"/>
              <a:t> de </a:t>
            </a:r>
            <a:r>
              <a:rPr lang="en-US" dirty="0" err="1"/>
              <a:t>kommunale</a:t>
            </a:r>
            <a:r>
              <a:rPr lang="en-US" dirty="0"/>
              <a:t> </a:t>
            </a:r>
            <a:r>
              <a:rPr lang="en-US" dirty="0" err="1"/>
              <a:t>aktører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Bef>
                <a:spcPts val="1500"/>
              </a:spcBef>
              <a:buClr>
                <a:srgbClr val="006983"/>
              </a:buClr>
              <a:buSzPts val="1800"/>
            </a:pPr>
            <a:r>
              <a:rPr lang="en-US" dirty="0" err="1"/>
              <a:t>Udviklingen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teknologiske</a:t>
            </a:r>
            <a:r>
              <a:rPr lang="en-US" dirty="0"/>
              <a:t> </a:t>
            </a:r>
            <a:r>
              <a:rPr lang="en-US" dirty="0" err="1"/>
              <a:t>støtte-værktøjer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familierne</a:t>
            </a:r>
            <a:r>
              <a:rPr lang="en-US" dirty="0"/>
              <a:t>, </a:t>
            </a:r>
            <a:r>
              <a:rPr lang="en-US" dirty="0" err="1"/>
              <a:t>Sundhedsplejersker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Praksislæger</a:t>
            </a:r>
            <a:r>
              <a:rPr lang="en-US" dirty="0"/>
              <a:t>.</a:t>
            </a:r>
          </a:p>
          <a:p>
            <a:pPr marL="457200" indent="-228600">
              <a:lnSpc>
                <a:spcPct val="90000"/>
              </a:lnSpc>
              <a:spcBef>
                <a:spcPts val="1500"/>
              </a:spcBef>
              <a:buClr>
                <a:srgbClr val="006983"/>
              </a:buClr>
              <a:buSzPts val="1800"/>
            </a:pPr>
            <a:r>
              <a:rPr lang="en-US" dirty="0" err="1"/>
              <a:t>Oprette</a:t>
            </a:r>
            <a:r>
              <a:rPr lang="en-US" dirty="0"/>
              <a:t> </a:t>
            </a:r>
            <a:r>
              <a:rPr lang="en-US" dirty="0" err="1"/>
              <a:t>direkte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fleksibel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ambulatorier</a:t>
            </a:r>
            <a:r>
              <a:rPr lang="en-US" dirty="0"/>
              <a:t> for </a:t>
            </a:r>
            <a:r>
              <a:rPr lang="en-US" dirty="0" err="1"/>
              <a:t>Børn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Unge</a:t>
            </a:r>
            <a:r>
              <a:rPr lang="en-US" dirty="0"/>
              <a:t> med </a:t>
            </a:r>
            <a:r>
              <a:rPr lang="en-US" dirty="0" err="1"/>
              <a:t>Inkontinens</a:t>
            </a:r>
            <a:r>
              <a:rPr lang="en-US" dirty="0"/>
              <a:t>.</a:t>
            </a:r>
          </a:p>
          <a:p>
            <a:pPr marL="114300" indent="-228600">
              <a:lnSpc>
                <a:spcPct val="90000"/>
              </a:lnSpc>
              <a:spcBef>
                <a:spcPts val="1500"/>
              </a:spcBef>
              <a:buClr>
                <a:srgbClr val="006983"/>
              </a:buClr>
              <a:buSzPts val="1800"/>
            </a:pPr>
            <a:endParaRPr lang="en-US" dirty="0"/>
          </a:p>
        </p:txBody>
      </p:sp>
      <p:grpSp>
        <p:nvGrpSpPr>
          <p:cNvPr id="7" name="Gruppe 8">
            <a:extLst>
              <a:ext uri="{FF2B5EF4-FFF2-40B4-BE49-F238E27FC236}">
                <a16:creationId xmlns:a16="http://schemas.microsoft.com/office/drawing/2014/main" id="{7FB2FF3D-ED00-0EDE-04E8-A59093E4D099}"/>
              </a:ext>
            </a:extLst>
          </p:cNvPr>
          <p:cNvGrpSpPr/>
          <p:nvPr/>
        </p:nvGrpSpPr>
        <p:grpSpPr>
          <a:xfrm>
            <a:off x="5385817" y="1565420"/>
            <a:ext cx="6440425" cy="3477683"/>
            <a:chOff x="4181475" y="1314450"/>
            <a:chExt cx="5807074" cy="3477683"/>
          </a:xfrm>
        </p:grpSpPr>
        <p:cxnSp>
          <p:nvCxnSpPr>
            <p:cNvPr id="8" name="Lige forbindelse 9">
              <a:extLst>
                <a:ext uri="{FF2B5EF4-FFF2-40B4-BE49-F238E27FC236}">
                  <a16:creationId xmlns:a16="http://schemas.microsoft.com/office/drawing/2014/main" id="{6B89C71B-3759-D78F-75DD-1C379586F782}"/>
                </a:ext>
              </a:extLst>
            </p:cNvPr>
            <p:cNvCxnSpPr>
              <a:cxnSpLocks/>
            </p:cNvCxnSpPr>
            <p:nvPr/>
          </p:nvCxnSpPr>
          <p:spPr>
            <a:xfrm>
              <a:off x="6331613" y="3053291"/>
              <a:ext cx="1360687" cy="0"/>
            </a:xfrm>
            <a:prstGeom prst="line">
              <a:avLst/>
            </a:prstGeom>
            <a:noFill/>
            <a:ln w="635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151B6835-F003-2CF1-B2B5-57B44742CEB7}"/>
                </a:ext>
              </a:extLst>
            </p:cNvPr>
            <p:cNvGraphicFramePr/>
            <p:nvPr/>
          </p:nvGraphicFramePr>
          <p:xfrm>
            <a:off x="4181475" y="1314450"/>
            <a:ext cx="5807074" cy="3477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10" name="Lige forbindelse 15">
              <a:extLst>
                <a:ext uri="{FF2B5EF4-FFF2-40B4-BE49-F238E27FC236}">
                  <a16:creationId xmlns:a16="http://schemas.microsoft.com/office/drawing/2014/main" id="{AA626D3C-7618-E6D6-CAAF-CC60434F96AB}"/>
                </a:ext>
              </a:extLst>
            </p:cNvPr>
            <p:cNvCxnSpPr>
              <a:cxnSpLocks/>
            </p:cNvCxnSpPr>
            <p:nvPr/>
          </p:nvCxnSpPr>
          <p:spPr>
            <a:xfrm>
              <a:off x="7085012" y="2114550"/>
              <a:ext cx="23905" cy="1885950"/>
            </a:xfrm>
            <a:prstGeom prst="line">
              <a:avLst/>
            </a:prstGeom>
            <a:noFill/>
            <a:ln w="6350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80859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D4AC2-1D92-058D-B712-E383196D5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Hvordan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Rectangle 3">
            <a:extLst>
              <a:ext uri="{FF2B5EF4-FFF2-40B4-BE49-F238E27FC236}">
                <a16:creationId xmlns:a16="http://schemas.microsoft.com/office/drawing/2014/main" id="{DF245048-EE13-3D6E-18CC-C92C584843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40141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BEE3A-C634-E723-B542-EF2C7049D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248" y="3065605"/>
            <a:ext cx="6547104" cy="726789"/>
          </a:xfrm>
        </p:spPr>
        <p:txBody>
          <a:bodyPr>
            <a:normAutofit/>
          </a:bodyPr>
          <a:lstStyle/>
          <a:p>
            <a:r>
              <a:rPr lang="en-DK" sz="4400" dirty="0"/>
              <a:t>www.tætogtør.dk</a:t>
            </a:r>
          </a:p>
        </p:txBody>
      </p:sp>
    </p:spTree>
    <p:extLst>
      <p:ext uri="{BB962C8B-B14F-4D97-AF65-F5344CB8AC3E}">
        <p14:creationId xmlns:p14="http://schemas.microsoft.com/office/powerpoint/2010/main" val="140026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047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049"/>
      </a:accent1>
      <a:accent2>
        <a:srgbClr val="246575"/>
      </a:accent2>
      <a:accent3>
        <a:srgbClr val="6F929D"/>
      </a:accent3>
      <a:accent4>
        <a:srgbClr val="4C7A85"/>
      </a:accent4>
      <a:accent5>
        <a:srgbClr val="E8A2C1"/>
      </a:accent5>
      <a:accent6>
        <a:srgbClr val="70AD47"/>
      </a:accent6>
      <a:hlink>
        <a:srgbClr val="E8A2C1"/>
      </a:hlink>
      <a:folHlink>
        <a:srgbClr val="954F72"/>
      </a:folHlink>
    </a:clrScheme>
    <a:fontScheme name="Brugerdefineret 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15875">
          <a:noFill/>
        </a:ln>
      </a:spPr>
      <a:bodyPr wrap="square" rtlCol="0" anchor="ctr">
        <a:no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267</Words>
  <Application>Microsoft Office PowerPoint</Application>
  <PresentationFormat>Widescreen</PresentationFormat>
  <Paragraphs>37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Montserrat</vt:lpstr>
      <vt:lpstr>Montserrat Medium</vt:lpstr>
      <vt:lpstr>Wingdings</vt:lpstr>
      <vt:lpstr>Office-tema</vt:lpstr>
      <vt:lpstr>PowerPoint-præsentation</vt:lpstr>
      <vt:lpstr>PowerPoint-præsentation</vt:lpstr>
      <vt:lpstr>PowerPoint-præsentation</vt:lpstr>
      <vt:lpstr>Aktører</vt:lpstr>
      <vt:lpstr>PowerPoint-præsentation</vt:lpstr>
      <vt:lpstr>PowerPoint-præsentation</vt:lpstr>
      <vt:lpstr>Hvordan ?</vt:lpstr>
      <vt:lpstr>www.tætogtør.dk</vt:lpstr>
      <vt:lpstr>PowerPoint-præsentation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Aarhus Universitetshospital</dc:title>
  <dc:creator>Lars Bennedsen</dc:creator>
  <cp:lastModifiedBy>Gert Sund</cp:lastModifiedBy>
  <cp:revision>98</cp:revision>
  <dcterms:created xsi:type="dcterms:W3CDTF">2021-03-18T09:09:50Z</dcterms:created>
  <dcterms:modified xsi:type="dcterms:W3CDTF">2024-06-07T07:58:43Z</dcterms:modified>
</cp:coreProperties>
</file>